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 id="261" r:id="rId7"/>
    <p:sldId id="262" r:id="rId8"/>
    <p:sldId id="263" r:id="rId9"/>
    <p:sldId id="267" r:id="rId10"/>
    <p:sldId id="264" r:id="rId11"/>
    <p:sldId id="265" r:id="rId12"/>
    <p:sldId id="266" r:id="rId13"/>
    <p:sldId id="268" r:id="rId14"/>
    <p:sldId id="269" r:id="rId15"/>
    <p:sldId id="270" r:id="rId16"/>
    <p:sldId id="271" r:id="rId17"/>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lislaid">
    <p:spTree>
      <p:nvGrpSpPr>
        <p:cNvPr id="1" name=""/>
        <p:cNvGrpSpPr/>
        <p:nvPr/>
      </p:nvGrpSpPr>
      <p:grpSpPr>
        <a:xfrm>
          <a:off x="0" y="0"/>
          <a:ext cx="0" cy="0"/>
          <a:chOff x="0" y="0"/>
          <a:chExt cx="0" cy="0"/>
        </a:xfrm>
      </p:grpSpPr>
      <p:sp>
        <p:nvSpPr>
          <p:cNvPr id="14" name="Pealkiri 13"/>
          <p:cNvSpPr>
            <a:spLocks noGrp="1"/>
          </p:cNvSpPr>
          <p:nvPr>
            <p:ph type="ctrTitle"/>
          </p:nvPr>
        </p:nvSpPr>
        <p:spPr>
          <a:xfrm>
            <a:off x="1432560" y="359898"/>
            <a:ext cx="7406640" cy="1472184"/>
          </a:xfrm>
        </p:spPr>
        <p:txBody>
          <a:bodyPr anchor="b"/>
          <a:lstStyle>
            <a:lvl1pPr algn="l">
              <a:defRPr/>
            </a:lvl1pPr>
            <a:extLst/>
          </a:lstStyle>
          <a:p>
            <a:r>
              <a:rPr kumimoji="0" lang="et-EE" smtClean="0"/>
              <a:t>Klõpsake tiitlilaadi muutmiseks</a:t>
            </a:r>
            <a:endParaRPr kumimoji="0" lang="en-US"/>
          </a:p>
        </p:txBody>
      </p:sp>
      <p:sp>
        <p:nvSpPr>
          <p:cNvPr id="22" name="Alapealkiri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t-EE" smtClean="0"/>
              <a:t>Klõpsake juhtslaidi alamtiitli laadi redigeerimiseks</a:t>
            </a:r>
            <a:endParaRPr kumimoji="0" lang="en-US"/>
          </a:p>
        </p:txBody>
      </p:sp>
      <p:sp>
        <p:nvSpPr>
          <p:cNvPr id="7" name="Kuupäeva kohatäide 6"/>
          <p:cNvSpPr>
            <a:spLocks noGrp="1"/>
          </p:cNvSpPr>
          <p:nvPr>
            <p:ph type="dt" sz="half" idx="10"/>
          </p:nvPr>
        </p:nvSpPr>
        <p:spPr/>
        <p:txBody>
          <a:bodyPr/>
          <a:lstStyle>
            <a:extLst/>
          </a:lstStyle>
          <a:p>
            <a:fld id="{98492AA5-703A-4AB0-A32D-F70C8C2B0FEA}" type="datetimeFigureOut">
              <a:rPr lang="et-EE" smtClean="0"/>
              <a:pPr/>
              <a:t>13.01.2011</a:t>
            </a:fld>
            <a:endParaRPr lang="et-EE"/>
          </a:p>
        </p:txBody>
      </p:sp>
      <p:sp>
        <p:nvSpPr>
          <p:cNvPr id="20" name="Jaluse kohatäide 19"/>
          <p:cNvSpPr>
            <a:spLocks noGrp="1"/>
          </p:cNvSpPr>
          <p:nvPr>
            <p:ph type="ftr" sz="quarter" idx="11"/>
          </p:nvPr>
        </p:nvSpPr>
        <p:spPr/>
        <p:txBody>
          <a:bodyPr/>
          <a:lstStyle>
            <a:extLst/>
          </a:lstStyle>
          <a:p>
            <a:endParaRPr lang="et-EE"/>
          </a:p>
        </p:txBody>
      </p:sp>
      <p:sp>
        <p:nvSpPr>
          <p:cNvPr id="10" name="Slaidinumbri kohatäide 9"/>
          <p:cNvSpPr>
            <a:spLocks noGrp="1"/>
          </p:cNvSpPr>
          <p:nvPr>
            <p:ph type="sldNum" sz="quarter" idx="12"/>
          </p:nvPr>
        </p:nvSpPr>
        <p:spPr/>
        <p:txBody>
          <a:bodyPr/>
          <a:lstStyle>
            <a:extLst/>
          </a:lstStyle>
          <a:p>
            <a:fld id="{4489DE41-6D65-4FA5-A6BA-43B371340F91}" type="slidenum">
              <a:rPr lang="et-EE" smtClean="0"/>
              <a:pPr/>
              <a:t>‹#›</a:t>
            </a:fld>
            <a:endParaRPr lang="et-EE"/>
          </a:p>
        </p:txBody>
      </p:sp>
      <p:sp>
        <p:nvSpPr>
          <p:cNvPr id="8" name="Ova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extLst/>
          </a:lstStyle>
          <a:p>
            <a:r>
              <a:rPr kumimoji="0" lang="et-EE" smtClean="0"/>
              <a:t>Klõpsake tiitlilaadi muutmiseks</a:t>
            </a:r>
            <a:endParaRPr kumimoji="0" lang="en-US"/>
          </a:p>
        </p:txBody>
      </p:sp>
      <p:sp>
        <p:nvSpPr>
          <p:cNvPr id="3" name="Vertikaalteksti kohatäide 2"/>
          <p:cNvSpPr>
            <a:spLocks noGrp="1"/>
          </p:cNvSpPr>
          <p:nvPr>
            <p:ph type="body" orient="vert" idx="1"/>
          </p:nvPr>
        </p:nvSpPr>
        <p:spPr/>
        <p:txBody>
          <a:bodyPr vert="eaVert"/>
          <a:lstStyle>
            <a:extLst/>
          </a:lstStyle>
          <a:p>
            <a:pPr lvl="0" eaLnBrk="1" latinLnBrk="0" hangingPunct="1"/>
            <a:r>
              <a:rPr lang="et-EE" smtClean="0"/>
              <a:t>Klõpsake juhtslaidi teksti laadide redigeerimiseks</a:t>
            </a:r>
          </a:p>
          <a:p>
            <a:pPr lvl="1" eaLnBrk="1" latinLnBrk="0" hangingPunct="1"/>
            <a:r>
              <a:rPr lang="et-EE" smtClean="0"/>
              <a:t>Teine tase</a:t>
            </a:r>
          </a:p>
          <a:p>
            <a:pPr lvl="2" eaLnBrk="1" latinLnBrk="0" hangingPunct="1"/>
            <a:r>
              <a:rPr lang="et-EE" smtClean="0"/>
              <a:t>Kolmas tase</a:t>
            </a:r>
          </a:p>
          <a:p>
            <a:pPr lvl="3" eaLnBrk="1" latinLnBrk="0" hangingPunct="1"/>
            <a:r>
              <a:rPr lang="et-EE" smtClean="0"/>
              <a:t>Neljas tase</a:t>
            </a:r>
          </a:p>
          <a:p>
            <a:pPr lvl="4" eaLnBrk="1" latinLnBrk="0" hangingPunct="1"/>
            <a:r>
              <a:rPr lang="et-EE" smtClean="0"/>
              <a:t>Viies tase</a:t>
            </a:r>
            <a:endParaRPr kumimoji="0" lang="en-US"/>
          </a:p>
        </p:txBody>
      </p:sp>
      <p:sp>
        <p:nvSpPr>
          <p:cNvPr id="4" name="Kuupäeva kohatäide 3"/>
          <p:cNvSpPr>
            <a:spLocks noGrp="1"/>
          </p:cNvSpPr>
          <p:nvPr>
            <p:ph type="dt" sz="half" idx="10"/>
          </p:nvPr>
        </p:nvSpPr>
        <p:spPr/>
        <p:txBody>
          <a:bodyPr/>
          <a:lstStyle>
            <a:extLst/>
          </a:lstStyle>
          <a:p>
            <a:fld id="{98492AA5-703A-4AB0-A32D-F70C8C2B0FEA}" type="datetimeFigureOut">
              <a:rPr lang="et-EE" smtClean="0"/>
              <a:pPr/>
              <a:t>13.01.2011</a:t>
            </a:fld>
            <a:endParaRPr lang="et-EE"/>
          </a:p>
        </p:txBody>
      </p:sp>
      <p:sp>
        <p:nvSpPr>
          <p:cNvPr id="5" name="Jaluse kohatäide 4"/>
          <p:cNvSpPr>
            <a:spLocks noGrp="1"/>
          </p:cNvSpPr>
          <p:nvPr>
            <p:ph type="ftr" sz="quarter" idx="11"/>
          </p:nvPr>
        </p:nvSpPr>
        <p:spPr/>
        <p:txBody>
          <a:bodyPr/>
          <a:lstStyle>
            <a:extLst/>
          </a:lstStyle>
          <a:p>
            <a:endParaRPr lang="et-EE"/>
          </a:p>
        </p:txBody>
      </p:sp>
      <p:sp>
        <p:nvSpPr>
          <p:cNvPr id="6" name="Slaidinumbri kohatäide 5"/>
          <p:cNvSpPr>
            <a:spLocks noGrp="1"/>
          </p:cNvSpPr>
          <p:nvPr>
            <p:ph type="sldNum" sz="quarter" idx="12"/>
          </p:nvPr>
        </p:nvSpPr>
        <p:spPr/>
        <p:txBody>
          <a:bodyPr/>
          <a:lstStyle>
            <a:extLst/>
          </a:lstStyle>
          <a:p>
            <a:fld id="{4489DE41-6D65-4FA5-A6BA-43B371340F91}" type="slidenum">
              <a:rPr lang="et-EE" smtClean="0"/>
              <a:pPr/>
              <a:t>‹#›</a:t>
            </a:fld>
            <a:endParaRPr lang="et-E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6858000" y="274639"/>
            <a:ext cx="1828800" cy="5851525"/>
          </a:xfrm>
        </p:spPr>
        <p:txBody>
          <a:bodyPr vert="eaVert"/>
          <a:lstStyle>
            <a:extLst/>
          </a:lstStyle>
          <a:p>
            <a:r>
              <a:rPr kumimoji="0" lang="et-EE" smtClean="0"/>
              <a:t>Klõpsake tiitlilaadi muutmiseks</a:t>
            </a:r>
            <a:endParaRPr kumimoji="0" lang="en-US"/>
          </a:p>
        </p:txBody>
      </p:sp>
      <p:sp>
        <p:nvSpPr>
          <p:cNvPr id="3" name="Vertikaalteksti kohatäide 2"/>
          <p:cNvSpPr>
            <a:spLocks noGrp="1"/>
          </p:cNvSpPr>
          <p:nvPr>
            <p:ph type="body" orient="vert" idx="1"/>
          </p:nvPr>
        </p:nvSpPr>
        <p:spPr>
          <a:xfrm>
            <a:off x="1143000" y="274640"/>
            <a:ext cx="5562600" cy="5851525"/>
          </a:xfrm>
        </p:spPr>
        <p:txBody>
          <a:bodyPr vert="eaVert"/>
          <a:lstStyle>
            <a:extLst/>
          </a:lstStyle>
          <a:p>
            <a:pPr lvl="0" eaLnBrk="1" latinLnBrk="0" hangingPunct="1"/>
            <a:r>
              <a:rPr lang="et-EE" smtClean="0"/>
              <a:t>Klõpsake juhtslaidi teksti laadide redigeerimiseks</a:t>
            </a:r>
          </a:p>
          <a:p>
            <a:pPr lvl="1" eaLnBrk="1" latinLnBrk="0" hangingPunct="1"/>
            <a:r>
              <a:rPr lang="et-EE" smtClean="0"/>
              <a:t>Teine tase</a:t>
            </a:r>
          </a:p>
          <a:p>
            <a:pPr lvl="2" eaLnBrk="1" latinLnBrk="0" hangingPunct="1"/>
            <a:r>
              <a:rPr lang="et-EE" smtClean="0"/>
              <a:t>Kolmas tase</a:t>
            </a:r>
          </a:p>
          <a:p>
            <a:pPr lvl="3" eaLnBrk="1" latinLnBrk="0" hangingPunct="1"/>
            <a:r>
              <a:rPr lang="et-EE" smtClean="0"/>
              <a:t>Neljas tase</a:t>
            </a:r>
          </a:p>
          <a:p>
            <a:pPr lvl="4" eaLnBrk="1" latinLnBrk="0" hangingPunct="1"/>
            <a:r>
              <a:rPr lang="et-EE" smtClean="0"/>
              <a:t>Viies tase</a:t>
            </a:r>
            <a:endParaRPr kumimoji="0" lang="en-US"/>
          </a:p>
        </p:txBody>
      </p:sp>
      <p:sp>
        <p:nvSpPr>
          <p:cNvPr id="4" name="Kuupäeva kohatäide 3"/>
          <p:cNvSpPr>
            <a:spLocks noGrp="1"/>
          </p:cNvSpPr>
          <p:nvPr>
            <p:ph type="dt" sz="half" idx="10"/>
          </p:nvPr>
        </p:nvSpPr>
        <p:spPr/>
        <p:txBody>
          <a:bodyPr/>
          <a:lstStyle>
            <a:extLst/>
          </a:lstStyle>
          <a:p>
            <a:fld id="{98492AA5-703A-4AB0-A32D-F70C8C2B0FEA}" type="datetimeFigureOut">
              <a:rPr lang="et-EE" smtClean="0"/>
              <a:pPr/>
              <a:t>13.01.2011</a:t>
            </a:fld>
            <a:endParaRPr lang="et-EE"/>
          </a:p>
        </p:txBody>
      </p:sp>
      <p:sp>
        <p:nvSpPr>
          <p:cNvPr id="5" name="Jaluse kohatäide 4"/>
          <p:cNvSpPr>
            <a:spLocks noGrp="1"/>
          </p:cNvSpPr>
          <p:nvPr>
            <p:ph type="ftr" sz="quarter" idx="11"/>
          </p:nvPr>
        </p:nvSpPr>
        <p:spPr/>
        <p:txBody>
          <a:bodyPr/>
          <a:lstStyle>
            <a:extLst/>
          </a:lstStyle>
          <a:p>
            <a:endParaRPr lang="et-EE"/>
          </a:p>
        </p:txBody>
      </p:sp>
      <p:sp>
        <p:nvSpPr>
          <p:cNvPr id="6" name="Slaidinumbri kohatäide 5"/>
          <p:cNvSpPr>
            <a:spLocks noGrp="1"/>
          </p:cNvSpPr>
          <p:nvPr>
            <p:ph type="sldNum" sz="quarter" idx="12"/>
          </p:nvPr>
        </p:nvSpPr>
        <p:spPr/>
        <p:txBody>
          <a:bodyPr/>
          <a:lstStyle>
            <a:extLst/>
          </a:lstStyle>
          <a:p>
            <a:fld id="{4489DE41-6D65-4FA5-A6BA-43B371340F91}" type="slidenum">
              <a:rPr lang="et-EE" smtClean="0"/>
              <a:pPr/>
              <a:t>‹#›</a:t>
            </a:fld>
            <a:endParaRPr lang="et-E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itel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extLst/>
          </a:lstStyle>
          <a:p>
            <a:r>
              <a:rPr kumimoji="0" lang="et-EE" smtClean="0"/>
              <a:t>Klõpsake tiitlilaadi muutmiseks</a:t>
            </a:r>
            <a:endParaRPr kumimoji="0" lang="en-US"/>
          </a:p>
        </p:txBody>
      </p:sp>
      <p:sp>
        <p:nvSpPr>
          <p:cNvPr id="3" name="Sisu kohatäide 2"/>
          <p:cNvSpPr>
            <a:spLocks noGrp="1"/>
          </p:cNvSpPr>
          <p:nvPr>
            <p:ph idx="1"/>
          </p:nvPr>
        </p:nvSpPr>
        <p:spPr/>
        <p:txBody>
          <a:bodyPr/>
          <a:lstStyle>
            <a:extLst/>
          </a:lstStyle>
          <a:p>
            <a:pPr lvl="0" eaLnBrk="1" latinLnBrk="0" hangingPunct="1"/>
            <a:r>
              <a:rPr lang="et-EE" smtClean="0"/>
              <a:t>Klõpsake juhtslaidi teksti laadide redigeerimiseks</a:t>
            </a:r>
          </a:p>
          <a:p>
            <a:pPr lvl="1" eaLnBrk="1" latinLnBrk="0" hangingPunct="1"/>
            <a:r>
              <a:rPr lang="et-EE" smtClean="0"/>
              <a:t>Teine tase</a:t>
            </a:r>
          </a:p>
          <a:p>
            <a:pPr lvl="2" eaLnBrk="1" latinLnBrk="0" hangingPunct="1"/>
            <a:r>
              <a:rPr lang="et-EE" smtClean="0"/>
              <a:t>Kolmas tase</a:t>
            </a:r>
          </a:p>
          <a:p>
            <a:pPr lvl="3" eaLnBrk="1" latinLnBrk="0" hangingPunct="1"/>
            <a:r>
              <a:rPr lang="et-EE" smtClean="0"/>
              <a:t>Neljas tase</a:t>
            </a:r>
          </a:p>
          <a:p>
            <a:pPr lvl="4" eaLnBrk="1" latinLnBrk="0" hangingPunct="1"/>
            <a:r>
              <a:rPr lang="et-EE" smtClean="0"/>
              <a:t>Viies tase</a:t>
            </a:r>
            <a:endParaRPr kumimoji="0" lang="en-US"/>
          </a:p>
        </p:txBody>
      </p:sp>
      <p:sp>
        <p:nvSpPr>
          <p:cNvPr id="4" name="Kuupäeva kohatäide 3"/>
          <p:cNvSpPr>
            <a:spLocks noGrp="1"/>
          </p:cNvSpPr>
          <p:nvPr>
            <p:ph type="dt" sz="half" idx="10"/>
          </p:nvPr>
        </p:nvSpPr>
        <p:spPr/>
        <p:txBody>
          <a:bodyPr/>
          <a:lstStyle>
            <a:extLst/>
          </a:lstStyle>
          <a:p>
            <a:fld id="{98492AA5-703A-4AB0-A32D-F70C8C2B0FEA}" type="datetimeFigureOut">
              <a:rPr lang="et-EE" smtClean="0"/>
              <a:pPr/>
              <a:t>13.01.2011</a:t>
            </a:fld>
            <a:endParaRPr lang="et-EE"/>
          </a:p>
        </p:txBody>
      </p:sp>
      <p:sp>
        <p:nvSpPr>
          <p:cNvPr id="5" name="Jaluse kohatäide 4"/>
          <p:cNvSpPr>
            <a:spLocks noGrp="1"/>
          </p:cNvSpPr>
          <p:nvPr>
            <p:ph type="ftr" sz="quarter" idx="11"/>
          </p:nvPr>
        </p:nvSpPr>
        <p:spPr/>
        <p:txBody>
          <a:bodyPr/>
          <a:lstStyle>
            <a:extLst/>
          </a:lstStyle>
          <a:p>
            <a:endParaRPr lang="et-EE"/>
          </a:p>
        </p:txBody>
      </p:sp>
      <p:sp>
        <p:nvSpPr>
          <p:cNvPr id="6" name="Slaidinumbri kohatäide 5"/>
          <p:cNvSpPr>
            <a:spLocks noGrp="1"/>
          </p:cNvSpPr>
          <p:nvPr>
            <p:ph type="sldNum" sz="quarter" idx="12"/>
          </p:nvPr>
        </p:nvSpPr>
        <p:spPr/>
        <p:txBody>
          <a:bodyPr/>
          <a:lstStyle>
            <a:extLst/>
          </a:lstStyle>
          <a:p>
            <a:fld id="{4489DE41-6D65-4FA5-A6BA-43B371340F91}" type="slidenum">
              <a:rPr lang="et-EE" smtClean="0"/>
              <a:pPr/>
              <a:t>‹#›</a:t>
            </a:fld>
            <a:endParaRPr lang="et-E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Jaotise päis">
    <p:spTree>
      <p:nvGrpSpPr>
        <p:cNvPr id="1" name=""/>
        <p:cNvGrpSpPr/>
        <p:nvPr/>
      </p:nvGrpSpPr>
      <p:grpSpPr>
        <a:xfrm>
          <a:off x="0" y="0"/>
          <a:ext cx="0" cy="0"/>
          <a:chOff x="0" y="0"/>
          <a:chExt cx="0" cy="0"/>
        </a:xfrm>
      </p:grpSpPr>
      <p:sp>
        <p:nvSpPr>
          <p:cNvPr id="7" name="Ristkülik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Pealkiri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t-EE" smtClean="0"/>
              <a:t>Klõpsake tiitlilaadi muutmiseks</a:t>
            </a:r>
            <a:endParaRPr kumimoji="0" lang="en-US"/>
          </a:p>
        </p:txBody>
      </p:sp>
      <p:sp>
        <p:nvSpPr>
          <p:cNvPr id="3" name="Teksti kohatäid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t-EE" smtClean="0"/>
              <a:t>Klõpsake juhtslaidi teksti laadide redigeerimiseks</a:t>
            </a:r>
          </a:p>
        </p:txBody>
      </p:sp>
      <p:sp>
        <p:nvSpPr>
          <p:cNvPr id="4" name="Kuupäeva kohatäide 3"/>
          <p:cNvSpPr>
            <a:spLocks noGrp="1"/>
          </p:cNvSpPr>
          <p:nvPr>
            <p:ph type="dt" sz="half" idx="10"/>
          </p:nvPr>
        </p:nvSpPr>
        <p:spPr/>
        <p:txBody>
          <a:bodyPr/>
          <a:lstStyle>
            <a:extLst/>
          </a:lstStyle>
          <a:p>
            <a:fld id="{98492AA5-703A-4AB0-A32D-F70C8C2B0FEA}" type="datetimeFigureOut">
              <a:rPr lang="et-EE" smtClean="0"/>
              <a:pPr/>
              <a:t>13.01.2011</a:t>
            </a:fld>
            <a:endParaRPr lang="et-EE"/>
          </a:p>
        </p:txBody>
      </p:sp>
      <p:sp>
        <p:nvSpPr>
          <p:cNvPr id="5" name="Jaluse kohatäide 4"/>
          <p:cNvSpPr>
            <a:spLocks noGrp="1"/>
          </p:cNvSpPr>
          <p:nvPr>
            <p:ph type="ftr" sz="quarter" idx="11"/>
          </p:nvPr>
        </p:nvSpPr>
        <p:spPr/>
        <p:txBody>
          <a:bodyPr/>
          <a:lstStyle>
            <a:extLst/>
          </a:lstStyle>
          <a:p>
            <a:endParaRPr lang="et-EE"/>
          </a:p>
        </p:txBody>
      </p:sp>
      <p:sp>
        <p:nvSpPr>
          <p:cNvPr id="6" name="Slaidinumbri kohatäide 5"/>
          <p:cNvSpPr>
            <a:spLocks noGrp="1"/>
          </p:cNvSpPr>
          <p:nvPr>
            <p:ph type="sldNum" sz="quarter" idx="12"/>
          </p:nvPr>
        </p:nvSpPr>
        <p:spPr/>
        <p:txBody>
          <a:bodyPr/>
          <a:lstStyle>
            <a:extLst/>
          </a:lstStyle>
          <a:p>
            <a:fld id="{4489DE41-6D65-4FA5-A6BA-43B371340F91}" type="slidenum">
              <a:rPr lang="et-EE" smtClean="0"/>
              <a:pPr/>
              <a:t>‹#›</a:t>
            </a:fld>
            <a:endParaRPr lang="et-EE"/>
          </a:p>
        </p:txBody>
      </p:sp>
      <p:sp>
        <p:nvSpPr>
          <p:cNvPr id="10" name="Ristkülik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a:xfrm>
            <a:off x="1435608" y="274320"/>
            <a:ext cx="7498080" cy="1143000"/>
          </a:xfrm>
        </p:spPr>
        <p:txBody>
          <a:bodyPr/>
          <a:lstStyle>
            <a:extLst/>
          </a:lstStyle>
          <a:p>
            <a:r>
              <a:rPr kumimoji="0" lang="et-EE" smtClean="0"/>
              <a:t>Klõpsake tiitlilaadi muutmiseks</a:t>
            </a:r>
            <a:endParaRPr kumimoji="0" lang="en-US"/>
          </a:p>
        </p:txBody>
      </p:sp>
      <p:sp>
        <p:nvSpPr>
          <p:cNvPr id="3" name="Sisu kohatäide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t-EE" smtClean="0"/>
              <a:t>Klõpsake juhtslaidi teksti laadide redigeerimiseks</a:t>
            </a:r>
          </a:p>
          <a:p>
            <a:pPr lvl="1" eaLnBrk="1" latinLnBrk="0" hangingPunct="1"/>
            <a:r>
              <a:rPr lang="et-EE" smtClean="0"/>
              <a:t>Teine tase</a:t>
            </a:r>
          </a:p>
          <a:p>
            <a:pPr lvl="2" eaLnBrk="1" latinLnBrk="0" hangingPunct="1"/>
            <a:r>
              <a:rPr lang="et-EE" smtClean="0"/>
              <a:t>Kolmas tase</a:t>
            </a:r>
          </a:p>
          <a:p>
            <a:pPr lvl="3" eaLnBrk="1" latinLnBrk="0" hangingPunct="1"/>
            <a:r>
              <a:rPr lang="et-EE" smtClean="0"/>
              <a:t>Neljas tase</a:t>
            </a:r>
          </a:p>
          <a:p>
            <a:pPr lvl="4" eaLnBrk="1" latinLnBrk="0" hangingPunct="1"/>
            <a:r>
              <a:rPr lang="et-EE" smtClean="0"/>
              <a:t>Viies tase</a:t>
            </a:r>
            <a:endParaRPr kumimoji="0" lang="en-US"/>
          </a:p>
        </p:txBody>
      </p:sp>
      <p:sp>
        <p:nvSpPr>
          <p:cNvPr id="4" name="Sisu kohatäide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t-EE" smtClean="0"/>
              <a:t>Klõpsake juhtslaidi teksti laadide redigeerimiseks</a:t>
            </a:r>
          </a:p>
          <a:p>
            <a:pPr lvl="1" eaLnBrk="1" latinLnBrk="0" hangingPunct="1"/>
            <a:r>
              <a:rPr lang="et-EE" smtClean="0"/>
              <a:t>Teine tase</a:t>
            </a:r>
          </a:p>
          <a:p>
            <a:pPr lvl="2" eaLnBrk="1" latinLnBrk="0" hangingPunct="1"/>
            <a:r>
              <a:rPr lang="et-EE" smtClean="0"/>
              <a:t>Kolmas tase</a:t>
            </a:r>
          </a:p>
          <a:p>
            <a:pPr lvl="3" eaLnBrk="1" latinLnBrk="0" hangingPunct="1"/>
            <a:r>
              <a:rPr lang="et-EE" smtClean="0"/>
              <a:t>Neljas tase</a:t>
            </a:r>
          </a:p>
          <a:p>
            <a:pPr lvl="4" eaLnBrk="1" latinLnBrk="0" hangingPunct="1"/>
            <a:r>
              <a:rPr lang="et-EE" smtClean="0"/>
              <a:t>Viies tase</a:t>
            </a:r>
            <a:endParaRPr kumimoji="0" lang="en-US"/>
          </a:p>
        </p:txBody>
      </p:sp>
      <p:sp>
        <p:nvSpPr>
          <p:cNvPr id="5" name="Kuupäeva kohatäide 4"/>
          <p:cNvSpPr>
            <a:spLocks noGrp="1"/>
          </p:cNvSpPr>
          <p:nvPr>
            <p:ph type="dt" sz="half" idx="10"/>
          </p:nvPr>
        </p:nvSpPr>
        <p:spPr/>
        <p:txBody>
          <a:bodyPr/>
          <a:lstStyle>
            <a:extLst/>
          </a:lstStyle>
          <a:p>
            <a:fld id="{98492AA5-703A-4AB0-A32D-F70C8C2B0FEA}" type="datetimeFigureOut">
              <a:rPr lang="et-EE" smtClean="0"/>
              <a:pPr/>
              <a:t>13.01.2011</a:t>
            </a:fld>
            <a:endParaRPr lang="et-EE"/>
          </a:p>
        </p:txBody>
      </p:sp>
      <p:sp>
        <p:nvSpPr>
          <p:cNvPr id="6" name="Jaluse kohatäide 5"/>
          <p:cNvSpPr>
            <a:spLocks noGrp="1"/>
          </p:cNvSpPr>
          <p:nvPr>
            <p:ph type="ftr" sz="quarter" idx="11"/>
          </p:nvPr>
        </p:nvSpPr>
        <p:spPr/>
        <p:txBody>
          <a:bodyPr/>
          <a:lstStyle>
            <a:extLst/>
          </a:lstStyle>
          <a:p>
            <a:endParaRPr lang="et-EE"/>
          </a:p>
        </p:txBody>
      </p:sp>
      <p:sp>
        <p:nvSpPr>
          <p:cNvPr id="7" name="Slaidinumbri kohatäide 6"/>
          <p:cNvSpPr>
            <a:spLocks noGrp="1"/>
          </p:cNvSpPr>
          <p:nvPr>
            <p:ph type="sldNum" sz="quarter" idx="12"/>
          </p:nvPr>
        </p:nvSpPr>
        <p:spPr/>
        <p:txBody>
          <a:bodyPr/>
          <a:lstStyle>
            <a:extLst/>
          </a:lstStyle>
          <a:p>
            <a:fld id="{4489DE41-6D65-4FA5-A6BA-43B371340F91}" type="slidenum">
              <a:rPr lang="et-EE" smtClean="0"/>
              <a:pPr/>
              <a:t>‹#›</a:t>
            </a:fld>
            <a:endParaRPr lang="et-E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t-EE" smtClean="0"/>
              <a:t>Klõpsake tiitlilaadi muutmiseks</a:t>
            </a:r>
            <a:endParaRPr kumimoji="0" lang="en-US"/>
          </a:p>
        </p:txBody>
      </p:sp>
      <p:sp>
        <p:nvSpPr>
          <p:cNvPr id="3" name="Teksti kohatäid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t-EE" smtClean="0"/>
              <a:t>Klõpsake juhtslaidi teksti laadide redigeerimiseks</a:t>
            </a:r>
          </a:p>
        </p:txBody>
      </p:sp>
      <p:sp>
        <p:nvSpPr>
          <p:cNvPr id="4" name="Teksti kohatäid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t-EE" smtClean="0"/>
              <a:t>Klõpsake juhtslaidi teksti laadide redigeerimiseks</a:t>
            </a:r>
          </a:p>
        </p:txBody>
      </p:sp>
      <p:sp>
        <p:nvSpPr>
          <p:cNvPr id="5" name="Sisu kohatäide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t-EE" smtClean="0"/>
              <a:t>Klõpsake juhtslaidi teksti laadide redigeerimiseks</a:t>
            </a:r>
          </a:p>
          <a:p>
            <a:pPr lvl="1" eaLnBrk="1" latinLnBrk="0" hangingPunct="1"/>
            <a:r>
              <a:rPr lang="et-EE" smtClean="0"/>
              <a:t>Teine tase</a:t>
            </a:r>
          </a:p>
          <a:p>
            <a:pPr lvl="2" eaLnBrk="1" latinLnBrk="0" hangingPunct="1"/>
            <a:r>
              <a:rPr lang="et-EE" smtClean="0"/>
              <a:t>Kolmas tase</a:t>
            </a:r>
          </a:p>
          <a:p>
            <a:pPr lvl="3" eaLnBrk="1" latinLnBrk="0" hangingPunct="1"/>
            <a:r>
              <a:rPr lang="et-EE" smtClean="0"/>
              <a:t>Neljas tase</a:t>
            </a:r>
          </a:p>
          <a:p>
            <a:pPr lvl="4" eaLnBrk="1" latinLnBrk="0" hangingPunct="1"/>
            <a:r>
              <a:rPr lang="et-EE" smtClean="0"/>
              <a:t>Viies tase</a:t>
            </a:r>
            <a:endParaRPr kumimoji="0" lang="en-US"/>
          </a:p>
        </p:txBody>
      </p:sp>
      <p:sp>
        <p:nvSpPr>
          <p:cNvPr id="6" name="Sisu kohatäide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t-EE" smtClean="0"/>
              <a:t>Klõpsake juhtslaidi teksti laadide redigeerimiseks</a:t>
            </a:r>
          </a:p>
          <a:p>
            <a:pPr lvl="1" eaLnBrk="1" latinLnBrk="0" hangingPunct="1"/>
            <a:r>
              <a:rPr lang="et-EE" smtClean="0"/>
              <a:t>Teine tase</a:t>
            </a:r>
          </a:p>
          <a:p>
            <a:pPr lvl="2" eaLnBrk="1" latinLnBrk="0" hangingPunct="1"/>
            <a:r>
              <a:rPr lang="et-EE" smtClean="0"/>
              <a:t>Kolmas tase</a:t>
            </a:r>
          </a:p>
          <a:p>
            <a:pPr lvl="3" eaLnBrk="1" latinLnBrk="0" hangingPunct="1"/>
            <a:r>
              <a:rPr lang="et-EE" smtClean="0"/>
              <a:t>Neljas tase</a:t>
            </a:r>
          </a:p>
          <a:p>
            <a:pPr lvl="4" eaLnBrk="1" latinLnBrk="0" hangingPunct="1"/>
            <a:r>
              <a:rPr lang="et-EE" smtClean="0"/>
              <a:t>Viies tase</a:t>
            </a:r>
            <a:endParaRPr kumimoji="0" lang="en-US"/>
          </a:p>
        </p:txBody>
      </p:sp>
      <p:sp>
        <p:nvSpPr>
          <p:cNvPr id="7" name="Kuupäeva kohatäide 6"/>
          <p:cNvSpPr>
            <a:spLocks noGrp="1"/>
          </p:cNvSpPr>
          <p:nvPr>
            <p:ph type="dt" sz="half" idx="10"/>
          </p:nvPr>
        </p:nvSpPr>
        <p:spPr/>
        <p:txBody>
          <a:bodyPr/>
          <a:lstStyle>
            <a:extLst/>
          </a:lstStyle>
          <a:p>
            <a:fld id="{98492AA5-703A-4AB0-A32D-F70C8C2B0FEA}" type="datetimeFigureOut">
              <a:rPr lang="et-EE" smtClean="0"/>
              <a:pPr/>
              <a:t>13.01.2011</a:t>
            </a:fld>
            <a:endParaRPr lang="et-EE"/>
          </a:p>
        </p:txBody>
      </p:sp>
      <p:sp>
        <p:nvSpPr>
          <p:cNvPr id="8" name="Jaluse kohatäide 7"/>
          <p:cNvSpPr>
            <a:spLocks noGrp="1"/>
          </p:cNvSpPr>
          <p:nvPr>
            <p:ph type="ftr" sz="quarter" idx="11"/>
          </p:nvPr>
        </p:nvSpPr>
        <p:spPr/>
        <p:txBody>
          <a:bodyPr/>
          <a:lstStyle>
            <a:extLst/>
          </a:lstStyle>
          <a:p>
            <a:endParaRPr lang="et-EE"/>
          </a:p>
        </p:txBody>
      </p:sp>
      <p:sp>
        <p:nvSpPr>
          <p:cNvPr id="9" name="Slaidinumbri kohatäide 8"/>
          <p:cNvSpPr>
            <a:spLocks noGrp="1"/>
          </p:cNvSpPr>
          <p:nvPr>
            <p:ph type="sldNum" sz="quarter" idx="12"/>
          </p:nvPr>
        </p:nvSpPr>
        <p:spPr/>
        <p:txBody>
          <a:bodyPr/>
          <a:lstStyle>
            <a:extLst/>
          </a:lstStyle>
          <a:p>
            <a:fld id="{4489DE41-6D65-4FA5-A6BA-43B371340F91}" type="slidenum">
              <a:rPr lang="et-EE" smtClean="0"/>
              <a:pPr/>
              <a:t>‹#›</a:t>
            </a:fld>
            <a:endParaRPr lang="et-E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tiitel">
    <p:spTree>
      <p:nvGrpSpPr>
        <p:cNvPr id="1" name=""/>
        <p:cNvGrpSpPr/>
        <p:nvPr/>
      </p:nvGrpSpPr>
      <p:grpSpPr>
        <a:xfrm>
          <a:off x="0" y="0"/>
          <a:ext cx="0" cy="0"/>
          <a:chOff x="0" y="0"/>
          <a:chExt cx="0" cy="0"/>
        </a:xfrm>
      </p:grpSpPr>
      <p:sp>
        <p:nvSpPr>
          <p:cNvPr id="2" name="Pealkiri 1"/>
          <p:cNvSpPr>
            <a:spLocks noGrp="1"/>
          </p:cNvSpPr>
          <p:nvPr>
            <p:ph type="title"/>
          </p:nvPr>
        </p:nvSpPr>
        <p:spPr>
          <a:xfrm>
            <a:off x="1435608" y="274320"/>
            <a:ext cx="7498080" cy="1143000"/>
          </a:xfrm>
        </p:spPr>
        <p:txBody>
          <a:bodyPr anchor="ctr"/>
          <a:lstStyle>
            <a:extLst/>
          </a:lstStyle>
          <a:p>
            <a:r>
              <a:rPr kumimoji="0" lang="et-EE" smtClean="0"/>
              <a:t>Klõpsake tiitlilaadi muutmiseks</a:t>
            </a:r>
            <a:endParaRPr kumimoji="0" lang="en-US"/>
          </a:p>
        </p:txBody>
      </p:sp>
      <p:sp>
        <p:nvSpPr>
          <p:cNvPr id="3" name="Kuupäeva kohatäide 2"/>
          <p:cNvSpPr>
            <a:spLocks noGrp="1"/>
          </p:cNvSpPr>
          <p:nvPr>
            <p:ph type="dt" sz="half" idx="10"/>
          </p:nvPr>
        </p:nvSpPr>
        <p:spPr/>
        <p:txBody>
          <a:bodyPr/>
          <a:lstStyle>
            <a:extLst/>
          </a:lstStyle>
          <a:p>
            <a:fld id="{98492AA5-703A-4AB0-A32D-F70C8C2B0FEA}" type="datetimeFigureOut">
              <a:rPr lang="et-EE" smtClean="0"/>
              <a:pPr/>
              <a:t>13.01.2011</a:t>
            </a:fld>
            <a:endParaRPr lang="et-EE"/>
          </a:p>
        </p:txBody>
      </p:sp>
      <p:sp>
        <p:nvSpPr>
          <p:cNvPr id="4" name="Jaluse kohatäide 3"/>
          <p:cNvSpPr>
            <a:spLocks noGrp="1"/>
          </p:cNvSpPr>
          <p:nvPr>
            <p:ph type="ftr" sz="quarter" idx="11"/>
          </p:nvPr>
        </p:nvSpPr>
        <p:spPr/>
        <p:txBody>
          <a:bodyPr/>
          <a:lstStyle>
            <a:extLst/>
          </a:lstStyle>
          <a:p>
            <a:endParaRPr lang="et-EE"/>
          </a:p>
        </p:txBody>
      </p:sp>
      <p:sp>
        <p:nvSpPr>
          <p:cNvPr id="5" name="Slaidinumbri kohatäide 4"/>
          <p:cNvSpPr>
            <a:spLocks noGrp="1"/>
          </p:cNvSpPr>
          <p:nvPr>
            <p:ph type="sldNum" sz="quarter" idx="12"/>
          </p:nvPr>
        </p:nvSpPr>
        <p:spPr/>
        <p:txBody>
          <a:bodyPr/>
          <a:lstStyle>
            <a:extLst/>
          </a:lstStyle>
          <a:p>
            <a:fld id="{4489DE41-6D65-4FA5-A6BA-43B371340F91}" type="slidenum">
              <a:rPr lang="et-EE" smtClean="0"/>
              <a:pPr/>
              <a:t>‹#›</a:t>
            </a:fld>
            <a:endParaRPr lang="et-E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ühi">
    <p:spTree>
      <p:nvGrpSpPr>
        <p:cNvPr id="1" name=""/>
        <p:cNvGrpSpPr/>
        <p:nvPr/>
      </p:nvGrpSpPr>
      <p:grpSpPr>
        <a:xfrm>
          <a:off x="0" y="0"/>
          <a:ext cx="0" cy="0"/>
          <a:chOff x="0" y="0"/>
          <a:chExt cx="0" cy="0"/>
        </a:xfrm>
      </p:grpSpPr>
      <p:sp>
        <p:nvSpPr>
          <p:cNvPr id="5" name="Ristkülik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Kuupäeva kohatäide 1"/>
          <p:cNvSpPr>
            <a:spLocks noGrp="1"/>
          </p:cNvSpPr>
          <p:nvPr>
            <p:ph type="dt" sz="half" idx="10"/>
          </p:nvPr>
        </p:nvSpPr>
        <p:spPr/>
        <p:txBody>
          <a:bodyPr/>
          <a:lstStyle>
            <a:extLst/>
          </a:lstStyle>
          <a:p>
            <a:fld id="{98492AA5-703A-4AB0-A32D-F70C8C2B0FEA}" type="datetimeFigureOut">
              <a:rPr lang="et-EE" smtClean="0"/>
              <a:pPr/>
              <a:t>13.01.2011</a:t>
            </a:fld>
            <a:endParaRPr lang="et-EE"/>
          </a:p>
        </p:txBody>
      </p:sp>
      <p:sp>
        <p:nvSpPr>
          <p:cNvPr id="3" name="Jaluse kohatäide 2"/>
          <p:cNvSpPr>
            <a:spLocks noGrp="1"/>
          </p:cNvSpPr>
          <p:nvPr>
            <p:ph type="ftr" sz="quarter" idx="11"/>
          </p:nvPr>
        </p:nvSpPr>
        <p:spPr/>
        <p:txBody>
          <a:bodyPr/>
          <a:lstStyle>
            <a:extLst/>
          </a:lstStyle>
          <a:p>
            <a:endParaRPr lang="et-EE"/>
          </a:p>
        </p:txBody>
      </p:sp>
      <p:sp>
        <p:nvSpPr>
          <p:cNvPr id="4" name="Slaidinumbri kohatäide 3"/>
          <p:cNvSpPr>
            <a:spLocks noGrp="1"/>
          </p:cNvSpPr>
          <p:nvPr>
            <p:ph type="sldNum" sz="quarter" idx="12"/>
          </p:nvPr>
        </p:nvSpPr>
        <p:spPr/>
        <p:txBody>
          <a:bodyPr/>
          <a:lstStyle>
            <a:extLst/>
          </a:lstStyle>
          <a:p>
            <a:fld id="{4489DE41-6D65-4FA5-A6BA-43B371340F91}" type="slidenum">
              <a:rPr lang="et-EE" smtClean="0"/>
              <a:pPr/>
              <a:t>‹#›</a:t>
            </a:fld>
            <a:endParaRPr lang="et-EE"/>
          </a:p>
        </p:txBody>
      </p:sp>
      <p:sp>
        <p:nvSpPr>
          <p:cNvPr id="6" name="Ristkülik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t-EE" smtClean="0"/>
              <a:t>Klõpsake tiitlilaadi muutmiseks</a:t>
            </a:r>
            <a:endParaRPr kumimoji="0" lang="en-US"/>
          </a:p>
        </p:txBody>
      </p:sp>
      <p:sp>
        <p:nvSpPr>
          <p:cNvPr id="3" name="Teksti kohatäid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t-EE" smtClean="0"/>
              <a:t>Klõpsake juhtslaidi teksti laadide redigeerimiseks</a:t>
            </a:r>
          </a:p>
        </p:txBody>
      </p:sp>
      <p:sp>
        <p:nvSpPr>
          <p:cNvPr id="4" name="Sisu kohatäide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t-EE" smtClean="0"/>
              <a:t>Klõpsake juhtslaidi teksti laadide redigeerimiseks</a:t>
            </a:r>
          </a:p>
          <a:p>
            <a:pPr lvl="1" eaLnBrk="1" latinLnBrk="0" hangingPunct="1"/>
            <a:r>
              <a:rPr lang="et-EE" smtClean="0"/>
              <a:t>Teine tase</a:t>
            </a:r>
          </a:p>
          <a:p>
            <a:pPr lvl="2" eaLnBrk="1" latinLnBrk="0" hangingPunct="1"/>
            <a:r>
              <a:rPr lang="et-EE" smtClean="0"/>
              <a:t>Kolmas tase</a:t>
            </a:r>
          </a:p>
          <a:p>
            <a:pPr lvl="3" eaLnBrk="1" latinLnBrk="0" hangingPunct="1"/>
            <a:r>
              <a:rPr lang="et-EE" smtClean="0"/>
              <a:t>Neljas tase</a:t>
            </a:r>
          </a:p>
          <a:p>
            <a:pPr lvl="4" eaLnBrk="1" latinLnBrk="0" hangingPunct="1"/>
            <a:r>
              <a:rPr lang="et-EE" smtClean="0"/>
              <a:t>Viies tase</a:t>
            </a:r>
            <a:endParaRPr kumimoji="0" lang="en-US"/>
          </a:p>
        </p:txBody>
      </p:sp>
      <p:sp>
        <p:nvSpPr>
          <p:cNvPr id="5" name="Kuupäeva kohatäide 4"/>
          <p:cNvSpPr>
            <a:spLocks noGrp="1"/>
          </p:cNvSpPr>
          <p:nvPr>
            <p:ph type="dt" sz="half" idx="10"/>
          </p:nvPr>
        </p:nvSpPr>
        <p:spPr/>
        <p:txBody>
          <a:bodyPr/>
          <a:lstStyle>
            <a:extLst/>
          </a:lstStyle>
          <a:p>
            <a:fld id="{98492AA5-703A-4AB0-A32D-F70C8C2B0FEA}" type="datetimeFigureOut">
              <a:rPr lang="et-EE" smtClean="0"/>
              <a:pPr/>
              <a:t>13.01.2011</a:t>
            </a:fld>
            <a:endParaRPr lang="et-EE"/>
          </a:p>
        </p:txBody>
      </p:sp>
      <p:sp>
        <p:nvSpPr>
          <p:cNvPr id="6" name="Jaluse kohatäide 5"/>
          <p:cNvSpPr>
            <a:spLocks noGrp="1"/>
          </p:cNvSpPr>
          <p:nvPr>
            <p:ph type="ftr" sz="quarter" idx="11"/>
          </p:nvPr>
        </p:nvSpPr>
        <p:spPr/>
        <p:txBody>
          <a:bodyPr/>
          <a:lstStyle>
            <a:extLst/>
          </a:lstStyle>
          <a:p>
            <a:endParaRPr lang="et-EE"/>
          </a:p>
        </p:txBody>
      </p:sp>
      <p:sp>
        <p:nvSpPr>
          <p:cNvPr id="7" name="Slaidinumbri kohatäide 6"/>
          <p:cNvSpPr>
            <a:spLocks noGrp="1"/>
          </p:cNvSpPr>
          <p:nvPr>
            <p:ph type="sldNum" sz="quarter" idx="12"/>
          </p:nvPr>
        </p:nvSpPr>
        <p:spPr/>
        <p:txBody>
          <a:bodyPr/>
          <a:lstStyle>
            <a:extLst/>
          </a:lstStyle>
          <a:p>
            <a:fld id="{4489DE41-6D65-4FA5-A6BA-43B371340F91}" type="slidenum">
              <a:rPr lang="et-EE" smtClean="0"/>
              <a:pPr/>
              <a:t>‹#›</a:t>
            </a:fld>
            <a:endParaRPr lang="et-E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t-EE" smtClean="0"/>
              <a:t>Klõpsake tiitlilaadi muutmiseks</a:t>
            </a:r>
            <a:endParaRPr kumimoji="0" lang="en-US"/>
          </a:p>
        </p:txBody>
      </p:sp>
      <p:sp>
        <p:nvSpPr>
          <p:cNvPr id="5" name="Kuupäeva kohatäide 4"/>
          <p:cNvSpPr>
            <a:spLocks noGrp="1"/>
          </p:cNvSpPr>
          <p:nvPr>
            <p:ph type="dt" sz="half" idx="10"/>
          </p:nvPr>
        </p:nvSpPr>
        <p:spPr/>
        <p:txBody>
          <a:bodyPr/>
          <a:lstStyle>
            <a:extLst/>
          </a:lstStyle>
          <a:p>
            <a:fld id="{98492AA5-703A-4AB0-A32D-F70C8C2B0FEA}" type="datetimeFigureOut">
              <a:rPr lang="et-EE" smtClean="0"/>
              <a:pPr/>
              <a:t>13.01.2011</a:t>
            </a:fld>
            <a:endParaRPr lang="et-EE"/>
          </a:p>
        </p:txBody>
      </p:sp>
      <p:sp>
        <p:nvSpPr>
          <p:cNvPr id="6" name="Jaluse kohatäide 5"/>
          <p:cNvSpPr>
            <a:spLocks noGrp="1"/>
          </p:cNvSpPr>
          <p:nvPr>
            <p:ph type="ftr" sz="quarter" idx="11"/>
          </p:nvPr>
        </p:nvSpPr>
        <p:spPr/>
        <p:txBody>
          <a:bodyPr/>
          <a:lstStyle>
            <a:extLst/>
          </a:lstStyle>
          <a:p>
            <a:endParaRPr lang="et-EE"/>
          </a:p>
        </p:txBody>
      </p:sp>
      <p:sp>
        <p:nvSpPr>
          <p:cNvPr id="7" name="Slaidinumbri kohatäide 6"/>
          <p:cNvSpPr>
            <a:spLocks noGrp="1"/>
          </p:cNvSpPr>
          <p:nvPr>
            <p:ph type="sldNum" sz="quarter" idx="12"/>
          </p:nvPr>
        </p:nvSpPr>
        <p:spPr/>
        <p:txBody>
          <a:bodyPr/>
          <a:lstStyle>
            <a:extLst/>
          </a:lstStyle>
          <a:p>
            <a:fld id="{4489DE41-6D65-4FA5-A6BA-43B371340F91}" type="slidenum">
              <a:rPr lang="et-EE" smtClean="0"/>
              <a:pPr/>
              <a:t>‹#›</a:t>
            </a:fld>
            <a:endParaRPr lang="et-EE"/>
          </a:p>
        </p:txBody>
      </p:sp>
      <p:sp>
        <p:nvSpPr>
          <p:cNvPr id="8" name="Ristkülik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ldi kohatäid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t-EE" smtClean="0"/>
              <a:t>Pildi lisamiseks klõpsake ikooni</a:t>
            </a:r>
            <a:endParaRPr kumimoji="0" lang="en-US" dirty="0"/>
          </a:p>
        </p:txBody>
      </p:sp>
      <p:sp>
        <p:nvSpPr>
          <p:cNvPr id="9" name="Vooskeemikujund &quot;protsess&quot;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Vooskeemikujund &quot;protsess&quot;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ksti kohatäid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t-EE" smtClean="0"/>
              <a:t>Klõpsake juhtslaidi teksti laadide redigeerimiseks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ktor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õngas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istkülik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Pealkirja kohatäide 4"/>
          <p:cNvSpPr>
            <a:spLocks noGrp="1"/>
          </p:cNvSpPr>
          <p:nvPr>
            <p:ph type="title"/>
          </p:nvPr>
        </p:nvSpPr>
        <p:spPr>
          <a:xfrm>
            <a:off x="1435608" y="274638"/>
            <a:ext cx="7498080" cy="1143000"/>
          </a:xfrm>
          <a:prstGeom prst="rect">
            <a:avLst/>
          </a:prstGeom>
        </p:spPr>
        <p:txBody>
          <a:bodyPr anchor="ctr">
            <a:normAutofit/>
          </a:bodyPr>
          <a:lstStyle>
            <a:extLst/>
          </a:lstStyle>
          <a:p>
            <a:r>
              <a:rPr kumimoji="0" lang="et-EE" smtClean="0"/>
              <a:t>Klõpsake tiitlilaadi muutmiseks</a:t>
            </a:r>
            <a:endParaRPr kumimoji="0" lang="en-US"/>
          </a:p>
        </p:txBody>
      </p:sp>
      <p:sp>
        <p:nvSpPr>
          <p:cNvPr id="9" name="Teksti kohatäid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t-EE" smtClean="0"/>
              <a:t>Klõpsake juhtslaidi teksti laadide redigeerimiseks</a:t>
            </a:r>
          </a:p>
          <a:p>
            <a:pPr lvl="1" eaLnBrk="1" latinLnBrk="0" hangingPunct="1"/>
            <a:r>
              <a:rPr kumimoji="0" lang="et-EE" smtClean="0"/>
              <a:t>Teine tase</a:t>
            </a:r>
          </a:p>
          <a:p>
            <a:pPr lvl="2" eaLnBrk="1" latinLnBrk="0" hangingPunct="1"/>
            <a:r>
              <a:rPr kumimoji="0" lang="et-EE" smtClean="0"/>
              <a:t>Kolmas tase</a:t>
            </a:r>
          </a:p>
          <a:p>
            <a:pPr lvl="3" eaLnBrk="1" latinLnBrk="0" hangingPunct="1"/>
            <a:r>
              <a:rPr kumimoji="0" lang="et-EE" smtClean="0"/>
              <a:t>Neljas tase</a:t>
            </a:r>
          </a:p>
          <a:p>
            <a:pPr lvl="4" eaLnBrk="1" latinLnBrk="0" hangingPunct="1"/>
            <a:r>
              <a:rPr kumimoji="0" lang="et-EE" smtClean="0"/>
              <a:t>Viies tase</a:t>
            </a:r>
            <a:endParaRPr kumimoji="0" lang="en-US"/>
          </a:p>
        </p:txBody>
      </p:sp>
      <p:sp>
        <p:nvSpPr>
          <p:cNvPr id="24" name="Kuupäeva kohatäid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8492AA5-703A-4AB0-A32D-F70C8C2B0FEA}" type="datetimeFigureOut">
              <a:rPr lang="et-EE" smtClean="0"/>
              <a:pPr/>
              <a:t>13.01.2011</a:t>
            </a:fld>
            <a:endParaRPr lang="et-EE"/>
          </a:p>
        </p:txBody>
      </p:sp>
      <p:sp>
        <p:nvSpPr>
          <p:cNvPr id="10" name="Jaluse kohatäid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t-EE"/>
          </a:p>
        </p:txBody>
      </p:sp>
      <p:sp>
        <p:nvSpPr>
          <p:cNvPr id="22" name="Slaidinumbri kohatäid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489DE41-6D65-4FA5-A6BA-43B371340F91}" type="slidenum">
              <a:rPr lang="et-EE" smtClean="0"/>
              <a:pPr/>
              <a:t>‹#›</a:t>
            </a:fld>
            <a:endParaRPr lang="et-EE"/>
          </a:p>
        </p:txBody>
      </p:sp>
      <p:sp>
        <p:nvSpPr>
          <p:cNvPr id="15" name="Ristkülik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a:xfrm>
            <a:off x="1432560" y="359898"/>
            <a:ext cx="7406640" cy="2781070"/>
          </a:xfrm>
        </p:spPr>
        <p:txBody>
          <a:bodyPr>
            <a:normAutofit/>
          </a:bodyPr>
          <a:lstStyle/>
          <a:p>
            <a:r>
              <a:rPr lang="et-EE" b="1" dirty="0" smtClean="0"/>
              <a:t>Vigastuste ennetamine</a:t>
            </a:r>
            <a:endParaRPr lang="et-EE" b="1" dirty="0"/>
          </a:p>
        </p:txBody>
      </p:sp>
      <p:sp>
        <p:nvSpPr>
          <p:cNvPr id="3" name="Alapealkiri 2"/>
          <p:cNvSpPr>
            <a:spLocks noGrp="1"/>
          </p:cNvSpPr>
          <p:nvPr>
            <p:ph type="subTitle" idx="1"/>
          </p:nvPr>
        </p:nvSpPr>
        <p:spPr>
          <a:xfrm>
            <a:off x="1331640" y="3645024"/>
            <a:ext cx="7406640" cy="1752600"/>
          </a:xfrm>
        </p:spPr>
        <p:txBody>
          <a:bodyPr>
            <a:normAutofit/>
          </a:bodyPr>
          <a:lstStyle/>
          <a:p>
            <a:r>
              <a:rPr lang="et-EE" dirty="0" err="1" smtClean="0"/>
              <a:t>Ilo</a:t>
            </a:r>
            <a:r>
              <a:rPr lang="et-EE" dirty="0" smtClean="0"/>
              <a:t> </a:t>
            </a:r>
            <a:r>
              <a:rPr lang="et-EE" dirty="0" err="1" smtClean="0"/>
              <a:t>Rihvk</a:t>
            </a:r>
            <a:endParaRPr lang="et-EE" dirty="0" smtClean="0"/>
          </a:p>
          <a:p>
            <a:r>
              <a:rPr lang="et-EE" dirty="0" smtClean="0"/>
              <a:t>Üldkehalise ettevalmistuse treener</a:t>
            </a:r>
            <a:endParaRPr lang="et-E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b="1" dirty="0" smtClean="0"/>
              <a:t>Üldfüüsilised (ÜFT) treeningud (</a:t>
            </a:r>
            <a:r>
              <a:rPr lang="et-EE" b="1" dirty="0" err="1" smtClean="0"/>
              <a:t>Fitness</a:t>
            </a:r>
            <a:r>
              <a:rPr lang="et-EE" b="1" dirty="0" smtClean="0"/>
              <a:t>)</a:t>
            </a:r>
            <a:endParaRPr lang="et-EE" b="1" dirty="0"/>
          </a:p>
        </p:txBody>
      </p:sp>
      <p:sp>
        <p:nvSpPr>
          <p:cNvPr id="3" name="Sisu kohatäide 2"/>
          <p:cNvSpPr>
            <a:spLocks noGrp="1"/>
          </p:cNvSpPr>
          <p:nvPr>
            <p:ph idx="1"/>
          </p:nvPr>
        </p:nvSpPr>
        <p:spPr/>
        <p:txBody>
          <a:bodyPr>
            <a:normAutofit fontScale="70000" lnSpcReduction="20000"/>
          </a:bodyPr>
          <a:lstStyle/>
          <a:p>
            <a:pPr>
              <a:buFont typeface="Arial" charset="0"/>
              <a:buChar char="•"/>
            </a:pPr>
            <a:r>
              <a:rPr lang="et-EE" u="sng" dirty="0" smtClean="0"/>
              <a:t>Kõik ÜFT komponendid on  vigastuste ennetamiseks vajalikud! </a:t>
            </a:r>
          </a:p>
          <a:p>
            <a:pPr>
              <a:buFont typeface="Arial" charset="0"/>
              <a:buChar char="•"/>
            </a:pPr>
            <a:r>
              <a:rPr lang="et-EE" b="1" dirty="0" smtClean="0"/>
              <a:t>Üldfüüsilised</a:t>
            </a:r>
            <a:r>
              <a:rPr lang="et-EE" b="1" dirty="0"/>
              <a:t> </a:t>
            </a:r>
            <a:r>
              <a:rPr lang="et-EE" b="1" dirty="0" smtClean="0"/>
              <a:t>treeningud peavad keskenduma tasakaalustatud üldisele arengule. </a:t>
            </a:r>
            <a:r>
              <a:rPr lang="et-EE" dirty="0" smtClean="0"/>
              <a:t>Nt. liigne keskendumine venitustele, ilma </a:t>
            </a:r>
            <a:r>
              <a:rPr lang="et-EE" dirty="0" err="1" smtClean="0"/>
              <a:t>proprioseptiivsete</a:t>
            </a:r>
            <a:r>
              <a:rPr lang="et-EE" dirty="0" smtClean="0"/>
              <a:t> harjutuste või jõutreeninguta võivad muuta liigese hüpermobiilseks ja ebastabiilseks. Samal ajal liigne jõutreening ja lihasmassi kasvatamine ilma venituste ja koordinatsioonitreeninguta muudab sportlase küll jõulisemaks, aga vähendab kiiruslikku </a:t>
            </a:r>
            <a:r>
              <a:rPr lang="et-EE" dirty="0" err="1" smtClean="0"/>
              <a:t>kordinatsiooni</a:t>
            </a:r>
            <a:r>
              <a:rPr lang="et-EE" dirty="0" smtClean="0"/>
              <a:t> ja kärmust.</a:t>
            </a:r>
          </a:p>
          <a:p>
            <a:pPr>
              <a:buFont typeface="Arial" charset="0"/>
              <a:buChar char="•"/>
            </a:pPr>
            <a:r>
              <a:rPr lang="et-EE" b="1" dirty="0" smtClean="0"/>
              <a:t>Üldfüüsilised treeningud peavad olema vastavuses spordiala poolt esitatavatele kehalistele väljakutsetele.  </a:t>
            </a:r>
            <a:r>
              <a:rPr lang="et-EE" dirty="0" smtClean="0"/>
              <a:t>Nt. “Tugev” sportlane, kes on teinud ainult suurte raskustega jõutreeninguid on aldis vigastustele, kui valitud spordiala nõuab järske ja plahvatuslikke liigutusi. </a:t>
            </a:r>
            <a:endParaRPr lang="et-EE"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b="1" dirty="0" smtClean="0"/>
              <a:t>ÜFT </a:t>
            </a:r>
            <a:r>
              <a:rPr lang="et-EE" b="1" dirty="0" smtClean="0"/>
              <a:t>komponendid</a:t>
            </a:r>
            <a:endParaRPr lang="et-EE" b="1" dirty="0"/>
          </a:p>
        </p:txBody>
      </p:sp>
      <p:sp>
        <p:nvSpPr>
          <p:cNvPr id="3" name="Sisu kohatäide 2"/>
          <p:cNvSpPr>
            <a:spLocks noGrp="1"/>
          </p:cNvSpPr>
          <p:nvPr>
            <p:ph idx="1"/>
          </p:nvPr>
        </p:nvSpPr>
        <p:spPr/>
        <p:txBody>
          <a:bodyPr/>
          <a:lstStyle/>
          <a:p>
            <a:pPr>
              <a:buNone/>
            </a:pPr>
            <a:r>
              <a:rPr lang="et-EE" dirty="0" smtClean="0"/>
              <a:t>Vigastuste ennetamise seisukohalt on kõige</a:t>
            </a:r>
          </a:p>
          <a:p>
            <a:pPr>
              <a:buNone/>
            </a:pPr>
            <a:r>
              <a:rPr lang="et-EE" dirty="0" smtClean="0"/>
              <a:t>tähtsamad üldfüüsilise treeningu osad:</a:t>
            </a:r>
          </a:p>
          <a:p>
            <a:pPr>
              <a:buNone/>
            </a:pPr>
            <a:endParaRPr lang="et-EE" dirty="0" smtClean="0"/>
          </a:p>
          <a:p>
            <a:pPr>
              <a:buFont typeface="Arial" charset="0"/>
              <a:buChar char="•"/>
            </a:pPr>
            <a:r>
              <a:rPr lang="et-EE" dirty="0" smtClean="0"/>
              <a:t>Lihastasakaalu säilitamine </a:t>
            </a:r>
          </a:p>
          <a:p>
            <a:pPr>
              <a:buFont typeface="Arial" charset="0"/>
              <a:buChar char="•"/>
            </a:pPr>
            <a:r>
              <a:rPr lang="et-EE" dirty="0" smtClean="0"/>
              <a:t>Kehatüve treenimine</a:t>
            </a:r>
          </a:p>
          <a:p>
            <a:pPr>
              <a:buFont typeface="Arial" charset="0"/>
              <a:buChar char="•"/>
            </a:pPr>
            <a:r>
              <a:rPr lang="et-EE" dirty="0" err="1" smtClean="0"/>
              <a:t>Proprioseptiivsed</a:t>
            </a:r>
            <a:r>
              <a:rPr lang="et-EE" dirty="0" smtClean="0"/>
              <a:t> harjutused</a:t>
            </a:r>
          </a:p>
          <a:p>
            <a:pPr>
              <a:buFont typeface="Arial" charset="0"/>
              <a:buChar char="•"/>
            </a:pPr>
            <a:r>
              <a:rPr lang="et-EE" dirty="0" smtClean="0"/>
              <a:t>Painduvustreening </a:t>
            </a:r>
            <a:endParaRPr lang="et-EE"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Lihastasakaal</a:t>
            </a:r>
            <a:endParaRPr lang="et-EE" dirty="0"/>
          </a:p>
        </p:txBody>
      </p:sp>
      <p:sp>
        <p:nvSpPr>
          <p:cNvPr id="3" name="Sisu kohatäide 2"/>
          <p:cNvSpPr>
            <a:spLocks noGrp="1"/>
          </p:cNvSpPr>
          <p:nvPr>
            <p:ph idx="1"/>
          </p:nvPr>
        </p:nvSpPr>
        <p:spPr/>
        <p:txBody>
          <a:bodyPr>
            <a:normAutofit fontScale="85000" lnSpcReduction="20000"/>
          </a:bodyPr>
          <a:lstStyle/>
          <a:p>
            <a:r>
              <a:rPr lang="et-EE" dirty="0" smtClean="0"/>
              <a:t>Üldfüüsilisi treeninguid planeerides tuleb keskenduda lihastasakaalu säilitamisele. </a:t>
            </a:r>
            <a:endParaRPr lang="et-EE" dirty="0"/>
          </a:p>
          <a:p>
            <a:pPr>
              <a:buNone/>
            </a:pPr>
            <a:r>
              <a:rPr lang="et-EE" dirty="0" smtClean="0"/>
              <a:t>Nt. Kui sportlase jäse liigub väljapoole neutraalsest liikumistrajektoorist siis selle põhjuseks võib olla kas lihaspinge või lihaste nõrkus. Pinges lihased tõmbavad jäset pinge suunas ja nõrgad lihased ei suuda hoida jäset neutraalses asendis. </a:t>
            </a:r>
          </a:p>
          <a:p>
            <a:r>
              <a:rPr lang="et-EE" dirty="0" smtClean="0"/>
              <a:t>Tähelepanu tuleb osutada eriti nendele lihastele, mis spordialatreeningutel unarusse jäävad. </a:t>
            </a:r>
          </a:p>
          <a:p>
            <a:r>
              <a:rPr lang="et-EE" dirty="0" smtClean="0"/>
              <a:t>Samuti on oluline treenida kogu keha sümmeetriliselt. Keskendudes liigselt ühele lihasgrupile ilma antagonistlihaseid treenimata mõjutame liigese liikuvust ja stabiilsust.</a:t>
            </a:r>
          </a:p>
          <a:p>
            <a:pPr>
              <a:buNone/>
            </a:pPr>
            <a:endParaRPr lang="et-EE"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b="1" dirty="0" smtClean="0"/>
              <a:t>Kehatüve treening</a:t>
            </a:r>
            <a:endParaRPr lang="et-EE" b="1" dirty="0"/>
          </a:p>
        </p:txBody>
      </p:sp>
      <p:sp>
        <p:nvSpPr>
          <p:cNvPr id="3" name="Sisu kohatäide 2"/>
          <p:cNvSpPr>
            <a:spLocks noGrp="1"/>
          </p:cNvSpPr>
          <p:nvPr>
            <p:ph idx="1"/>
          </p:nvPr>
        </p:nvSpPr>
        <p:spPr/>
        <p:txBody>
          <a:bodyPr>
            <a:normAutofit fontScale="70000" lnSpcReduction="20000"/>
          </a:bodyPr>
          <a:lstStyle/>
          <a:p>
            <a:r>
              <a:rPr lang="et-EE" dirty="0" smtClean="0"/>
              <a:t>Kehatüve harjutused on iga vigastusi ennetava treeningprotokolli peamised ja tähtsaimad osad.</a:t>
            </a:r>
          </a:p>
          <a:p>
            <a:r>
              <a:rPr lang="et-EE" dirty="0" smtClean="0"/>
              <a:t>Kehatüve treeninguid tuleb alustada </a:t>
            </a:r>
            <a:r>
              <a:rPr lang="et-EE" b="1" dirty="0" smtClean="0"/>
              <a:t>stabiliseerivast treeningust</a:t>
            </a:r>
            <a:r>
              <a:rPr lang="et-EE" dirty="0" smtClean="0"/>
              <a:t>, mis keskendub nimme ja puusapiirkonna süvalihaste treenimisele. Samuti tuleb tugevdada kehatüve läbi traditsiooniliste </a:t>
            </a:r>
            <a:r>
              <a:rPr lang="et-EE" b="1" dirty="0" smtClean="0"/>
              <a:t>jõuharjutuste </a:t>
            </a:r>
            <a:r>
              <a:rPr lang="et-EE" dirty="0" smtClean="0"/>
              <a:t>ning parandada ka kehatüve plahvatuslikke omadusi läbi </a:t>
            </a:r>
            <a:r>
              <a:rPr lang="et-EE" b="1" dirty="0" err="1" smtClean="0"/>
              <a:t>plüomeetrilise</a:t>
            </a:r>
            <a:r>
              <a:rPr lang="et-EE" b="1" dirty="0" smtClean="0"/>
              <a:t> treeningu</a:t>
            </a:r>
            <a:r>
              <a:rPr lang="et-EE" dirty="0" smtClean="0"/>
              <a:t>.</a:t>
            </a:r>
          </a:p>
          <a:p>
            <a:r>
              <a:rPr lang="et-EE" dirty="0" smtClean="0"/>
              <a:t>Kehatüve treeningud käivad käsikäes üldiste jõutreeningutega. Kui treenitakse lihasvastupidavust, tuleb sooritada stabiliseerivaid või kehatüve lihasvastupidavust parendavaid harjutusi jne.</a:t>
            </a:r>
          </a:p>
          <a:p>
            <a:r>
              <a:rPr lang="et-EE" dirty="0" smtClean="0"/>
              <a:t>Samuti rakendatakse kehatüve treenimisel periodiseerimise ja </a:t>
            </a:r>
            <a:r>
              <a:rPr lang="et-EE" dirty="0" err="1" smtClean="0"/>
              <a:t>progresseerimise</a:t>
            </a:r>
            <a:r>
              <a:rPr lang="et-EE" dirty="0" smtClean="0"/>
              <a:t> printsiipe. </a:t>
            </a:r>
          </a:p>
          <a:p>
            <a:endParaRPr lang="et-EE" dirty="0"/>
          </a:p>
          <a:p>
            <a:r>
              <a:rPr lang="et-EE" dirty="0" smtClean="0"/>
              <a:t>Kehatüve peab treenima 2 kuni 3 korda nädalas.</a:t>
            </a:r>
            <a:endParaRPr lang="et-EE"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b="1" dirty="0" err="1" smtClean="0"/>
              <a:t>Proprioseptiivne</a:t>
            </a:r>
            <a:r>
              <a:rPr lang="et-EE" b="1" dirty="0" smtClean="0"/>
              <a:t> treening</a:t>
            </a:r>
            <a:endParaRPr lang="et-EE" b="1" dirty="0"/>
          </a:p>
        </p:txBody>
      </p:sp>
      <p:sp>
        <p:nvSpPr>
          <p:cNvPr id="3" name="Sisu kohatäide 2"/>
          <p:cNvSpPr>
            <a:spLocks noGrp="1"/>
          </p:cNvSpPr>
          <p:nvPr>
            <p:ph idx="1"/>
          </p:nvPr>
        </p:nvSpPr>
        <p:spPr/>
        <p:txBody>
          <a:bodyPr/>
          <a:lstStyle/>
          <a:p>
            <a:r>
              <a:rPr lang="et-EE" dirty="0" err="1" smtClean="0"/>
              <a:t>Proprioseptiivse</a:t>
            </a:r>
            <a:r>
              <a:rPr lang="et-EE" dirty="0" smtClean="0"/>
              <a:t> treeningu moodustavad tasakaaluharjutused. </a:t>
            </a:r>
          </a:p>
          <a:p>
            <a:r>
              <a:rPr lang="et-EE" dirty="0" err="1" smtClean="0"/>
              <a:t>Proprioseptiivsed</a:t>
            </a:r>
            <a:r>
              <a:rPr lang="et-EE" dirty="0" smtClean="0"/>
              <a:t> harjutused parandavad liigeste stabiilsust ja tasakaalutunnetust ning seeläbi on oluliseks osaks vigastuste ennetamisel.</a:t>
            </a:r>
          </a:p>
          <a:p>
            <a:r>
              <a:rPr lang="et-EE" dirty="0" smtClean="0"/>
              <a:t>Tasakaaluharjutused võiksid olla integreeritud tavatreeningutesse vähemalt 3 korda nädalas.</a:t>
            </a:r>
            <a:endParaRPr lang="et-EE"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b="1" dirty="0" smtClean="0"/>
              <a:t>Painduvustreeningud</a:t>
            </a:r>
            <a:endParaRPr lang="et-EE" b="1" dirty="0"/>
          </a:p>
        </p:txBody>
      </p:sp>
      <p:sp>
        <p:nvSpPr>
          <p:cNvPr id="3" name="Sisu kohatäide 2"/>
          <p:cNvSpPr>
            <a:spLocks noGrp="1"/>
          </p:cNvSpPr>
          <p:nvPr>
            <p:ph idx="1"/>
          </p:nvPr>
        </p:nvSpPr>
        <p:spPr/>
        <p:txBody>
          <a:bodyPr>
            <a:normAutofit lnSpcReduction="10000"/>
          </a:bodyPr>
          <a:lstStyle/>
          <a:p>
            <a:r>
              <a:rPr lang="et-EE" dirty="0" smtClean="0"/>
              <a:t>Mida elastsemad ja painduvamad sportlased on, seda väiksem on tõenäosus saada vigastada. Eriti kehtib see lihasrebestuste ja venituste korral.</a:t>
            </a:r>
          </a:p>
          <a:p>
            <a:r>
              <a:rPr lang="et-EE" dirty="0" smtClean="0"/>
              <a:t>Sportlane, kes sirgete jalgadega istudes ei suuda ette painutades sõrmedega varbaid puudutada on aldis </a:t>
            </a:r>
            <a:r>
              <a:rPr lang="et-EE" dirty="0" err="1" smtClean="0"/>
              <a:t>tagareie</a:t>
            </a:r>
            <a:r>
              <a:rPr lang="et-EE" dirty="0"/>
              <a:t> </a:t>
            </a:r>
            <a:r>
              <a:rPr lang="et-EE" dirty="0" smtClean="0"/>
              <a:t>vigastustele.</a:t>
            </a:r>
          </a:p>
          <a:p>
            <a:r>
              <a:rPr lang="et-EE" dirty="0" smtClean="0"/>
              <a:t>Painduvust tuleb eraldi treenida. Treeningjärgsed venitused on lihashoolduse osa.</a:t>
            </a:r>
            <a:endParaRPr lang="et-EE"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b="1" dirty="0" smtClean="0"/>
              <a:t>Kokkuvõte </a:t>
            </a:r>
            <a:endParaRPr lang="et-EE" b="1" dirty="0"/>
          </a:p>
        </p:txBody>
      </p:sp>
      <p:sp>
        <p:nvSpPr>
          <p:cNvPr id="3" name="Sisu kohatäide 2"/>
          <p:cNvSpPr>
            <a:spLocks noGrp="1"/>
          </p:cNvSpPr>
          <p:nvPr>
            <p:ph idx="1"/>
          </p:nvPr>
        </p:nvSpPr>
        <p:spPr/>
        <p:txBody>
          <a:bodyPr>
            <a:normAutofit fontScale="85000" lnSpcReduction="20000"/>
          </a:bodyPr>
          <a:lstStyle/>
          <a:p>
            <a:r>
              <a:rPr lang="et-EE" dirty="0" smtClean="0"/>
              <a:t>Treeningud peavad algama adekvaatse soojendusega ja lõppema lõdvestuse ja venitusharjutustega!</a:t>
            </a:r>
          </a:p>
          <a:p>
            <a:r>
              <a:rPr lang="et-EE" dirty="0" smtClean="0"/>
              <a:t>Vigastuste ennetamiseks peab hoidma sportlase üldfüüsilist vormi ja vajadusel seda parandama. </a:t>
            </a:r>
          </a:p>
          <a:p>
            <a:r>
              <a:rPr lang="et-EE" dirty="0" smtClean="0"/>
              <a:t>Vigastuste ennetamiseks tuleb keskenduda lihastasakaalu säilitamisele.</a:t>
            </a:r>
          </a:p>
          <a:p>
            <a:r>
              <a:rPr lang="et-EE" dirty="0" smtClean="0"/>
              <a:t>Vigastuste ennetamiseks tuleb regulaarselt treenida kehatüve ja sooritada tasakaaluharjutusi.</a:t>
            </a:r>
          </a:p>
          <a:p>
            <a:r>
              <a:rPr lang="et-EE" dirty="0" smtClean="0"/>
              <a:t>Painduvuse parandamine aitab vähendada vigastuste riski.</a:t>
            </a:r>
          </a:p>
          <a:p>
            <a:r>
              <a:rPr lang="et-EE" dirty="0" smtClean="0"/>
              <a:t>Vigastusi ennetavad abinõud peavad olema integreeritud treeningprotsessi!</a:t>
            </a:r>
          </a:p>
          <a:p>
            <a:endParaRPr lang="et-EE" dirty="0" smtClean="0"/>
          </a:p>
          <a:p>
            <a:endParaRPr lang="et-EE" dirty="0" smtClean="0"/>
          </a:p>
          <a:p>
            <a:endParaRPr lang="et-EE" dirty="0" smtClean="0"/>
          </a:p>
          <a:p>
            <a:endParaRPr lang="et-E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b="1" dirty="0" smtClean="0"/>
              <a:t>Vigastuste ennetamine</a:t>
            </a:r>
            <a:endParaRPr lang="et-EE" b="1" dirty="0"/>
          </a:p>
        </p:txBody>
      </p:sp>
      <p:sp>
        <p:nvSpPr>
          <p:cNvPr id="3" name="Sisu kohatäide 2"/>
          <p:cNvSpPr>
            <a:spLocks noGrp="1"/>
          </p:cNvSpPr>
          <p:nvPr>
            <p:ph idx="1"/>
          </p:nvPr>
        </p:nvSpPr>
        <p:spPr/>
        <p:txBody>
          <a:bodyPr>
            <a:normAutofit/>
          </a:bodyPr>
          <a:lstStyle/>
          <a:p>
            <a:r>
              <a:rPr lang="et-EE" dirty="0" smtClean="0"/>
              <a:t>Vigastuste ennetamine peab kuuluma treeningprotsessi!</a:t>
            </a:r>
          </a:p>
          <a:p>
            <a:r>
              <a:rPr lang="et-EE" dirty="0" smtClean="0"/>
              <a:t>Treener peab olema teadlik </a:t>
            </a:r>
            <a:r>
              <a:rPr lang="et-EE" u="sng" dirty="0" smtClean="0"/>
              <a:t>riskifaktoritest</a:t>
            </a:r>
            <a:r>
              <a:rPr lang="et-EE" dirty="0" smtClean="0"/>
              <a:t>, mis võivad põhjustada vigastusi ja tegema samme nende elimineerimiseks.</a:t>
            </a:r>
          </a:p>
          <a:p>
            <a:r>
              <a:rPr lang="et-EE" dirty="0" smtClean="0"/>
              <a:t>Treener peab omama teadmisi, kuidas kasutada oma treeningute ülesehitamisel vigastusi ennetavaid abinõusid.</a:t>
            </a:r>
          </a:p>
          <a:p>
            <a:endParaRPr lang="et-E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b="1" dirty="0" smtClean="0"/>
              <a:t>Riskifaktorid</a:t>
            </a:r>
            <a:r>
              <a:rPr lang="et-EE" dirty="0" smtClean="0"/>
              <a:t> </a:t>
            </a:r>
            <a:endParaRPr lang="et-EE" dirty="0"/>
          </a:p>
        </p:txBody>
      </p:sp>
      <p:sp>
        <p:nvSpPr>
          <p:cNvPr id="3" name="Sisu kohatäide 2"/>
          <p:cNvSpPr>
            <a:spLocks noGrp="1"/>
          </p:cNvSpPr>
          <p:nvPr>
            <p:ph idx="1"/>
          </p:nvPr>
        </p:nvSpPr>
        <p:spPr/>
        <p:txBody>
          <a:bodyPr numCol="2">
            <a:normAutofit fontScale="77500" lnSpcReduction="20000"/>
          </a:bodyPr>
          <a:lstStyle/>
          <a:p>
            <a:pPr>
              <a:buNone/>
            </a:pPr>
            <a:r>
              <a:rPr lang="et-EE" sz="3800" b="1" dirty="0" smtClean="0"/>
              <a:t>Välised faktorid:</a:t>
            </a:r>
          </a:p>
          <a:p>
            <a:pPr>
              <a:buFont typeface="Arial" charset="0"/>
              <a:buChar char="•"/>
            </a:pPr>
            <a:r>
              <a:rPr lang="et-EE" dirty="0" smtClean="0"/>
              <a:t>Treeningute planeerimine ja läbiviimine</a:t>
            </a:r>
          </a:p>
          <a:p>
            <a:pPr>
              <a:buFont typeface="Arial" charset="0"/>
              <a:buChar char="•"/>
            </a:pPr>
            <a:r>
              <a:rPr lang="et-EE" dirty="0" smtClean="0"/>
              <a:t>Vead treeningprotsessis</a:t>
            </a:r>
          </a:p>
          <a:p>
            <a:pPr>
              <a:buFont typeface="Arial" charset="0"/>
              <a:buChar char="•"/>
            </a:pPr>
            <a:r>
              <a:rPr lang="et-EE" dirty="0" smtClean="0"/>
              <a:t>Keskkond</a:t>
            </a:r>
          </a:p>
          <a:p>
            <a:pPr>
              <a:buFontTx/>
              <a:buChar char="-"/>
            </a:pPr>
            <a:r>
              <a:rPr lang="et-EE" dirty="0" smtClean="0"/>
              <a:t>Treeningkeskkond</a:t>
            </a:r>
          </a:p>
          <a:p>
            <a:pPr>
              <a:buFontTx/>
              <a:buChar char="-"/>
            </a:pPr>
            <a:r>
              <a:rPr lang="et-EE" dirty="0" smtClean="0"/>
              <a:t>Mängukeskkond </a:t>
            </a:r>
          </a:p>
          <a:p>
            <a:pPr>
              <a:buFont typeface="Arial" charset="0"/>
              <a:buChar char="•"/>
            </a:pPr>
            <a:r>
              <a:rPr lang="et-EE" dirty="0" smtClean="0"/>
              <a:t>Varustus</a:t>
            </a:r>
          </a:p>
          <a:p>
            <a:pPr>
              <a:buNone/>
            </a:pPr>
            <a:endParaRPr lang="et-EE" dirty="0" smtClean="0"/>
          </a:p>
          <a:p>
            <a:pPr>
              <a:buNone/>
            </a:pPr>
            <a:endParaRPr lang="et-EE" dirty="0"/>
          </a:p>
          <a:p>
            <a:pPr>
              <a:buNone/>
            </a:pPr>
            <a:endParaRPr lang="et-EE" dirty="0" smtClean="0"/>
          </a:p>
          <a:p>
            <a:pPr>
              <a:buNone/>
            </a:pPr>
            <a:endParaRPr lang="et-EE" sz="3800" b="1" dirty="0" smtClean="0"/>
          </a:p>
          <a:p>
            <a:pPr>
              <a:buNone/>
            </a:pPr>
            <a:r>
              <a:rPr lang="et-EE" sz="3800" b="1" dirty="0" smtClean="0"/>
              <a:t>Mängija omadused:</a:t>
            </a:r>
          </a:p>
          <a:p>
            <a:pPr>
              <a:buFont typeface="Arial" charset="0"/>
              <a:buChar char="•"/>
            </a:pPr>
            <a:r>
              <a:rPr lang="et-EE" dirty="0" smtClean="0"/>
              <a:t>Vanus ja sugu</a:t>
            </a:r>
          </a:p>
          <a:p>
            <a:pPr>
              <a:buFont typeface="Arial" charset="0"/>
              <a:buChar char="•"/>
            </a:pPr>
            <a:r>
              <a:rPr lang="et-EE" dirty="0" smtClean="0"/>
              <a:t>Biomehhaanika</a:t>
            </a:r>
          </a:p>
          <a:p>
            <a:pPr>
              <a:buFont typeface="Arial" charset="0"/>
              <a:buChar char="•"/>
            </a:pPr>
            <a:r>
              <a:rPr lang="et-EE" dirty="0" smtClean="0"/>
              <a:t>Üldfüüsiline vorm</a:t>
            </a:r>
          </a:p>
          <a:p>
            <a:pPr>
              <a:buFont typeface="Arial" charset="0"/>
              <a:buChar char="•"/>
            </a:pPr>
            <a:r>
              <a:rPr lang="et-EE" dirty="0" smtClean="0"/>
              <a:t>Lihastasakaal</a:t>
            </a:r>
          </a:p>
          <a:p>
            <a:pPr>
              <a:buFont typeface="Arial" charset="0"/>
              <a:buChar char="•"/>
            </a:pPr>
            <a:r>
              <a:rPr lang="et-EE" dirty="0" smtClean="0"/>
              <a:t>Liigeste liikuvus</a:t>
            </a:r>
          </a:p>
          <a:p>
            <a:pPr>
              <a:buFont typeface="Arial" charset="0"/>
              <a:buChar char="•"/>
            </a:pPr>
            <a:r>
              <a:rPr lang="et-EE" dirty="0" smtClean="0"/>
              <a:t>Koordinatsioon ja tasakaal</a:t>
            </a:r>
          </a:p>
          <a:p>
            <a:pPr>
              <a:buFont typeface="Arial" charset="0"/>
              <a:buChar char="•"/>
            </a:pPr>
            <a:r>
              <a:rPr lang="et-EE" dirty="0" smtClean="0"/>
              <a:t>Psühholoogilised faktorid</a:t>
            </a:r>
            <a:endParaRPr lang="et-EE"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b="1" dirty="0" smtClean="0"/>
              <a:t>Treeningprotsessi ülesehitus</a:t>
            </a:r>
            <a:endParaRPr lang="et-EE" b="1" dirty="0"/>
          </a:p>
        </p:txBody>
      </p:sp>
      <p:sp>
        <p:nvSpPr>
          <p:cNvPr id="3" name="Sisu kohatäide 2"/>
          <p:cNvSpPr>
            <a:spLocks noGrp="1"/>
          </p:cNvSpPr>
          <p:nvPr>
            <p:ph idx="1"/>
          </p:nvPr>
        </p:nvSpPr>
        <p:spPr/>
        <p:txBody>
          <a:bodyPr>
            <a:normAutofit/>
          </a:bodyPr>
          <a:lstStyle/>
          <a:p>
            <a:pPr>
              <a:buFont typeface="Arial" charset="0"/>
              <a:buChar char="•"/>
            </a:pPr>
            <a:r>
              <a:rPr lang="et-EE" dirty="0" smtClean="0"/>
              <a:t>Mõtestatud ja etteplaneeritud</a:t>
            </a:r>
          </a:p>
          <a:p>
            <a:pPr>
              <a:buFont typeface="Arial" charset="0"/>
              <a:buChar char="•"/>
            </a:pPr>
            <a:r>
              <a:rPr lang="et-EE" b="1" dirty="0" smtClean="0"/>
              <a:t>Periodiseerimine</a:t>
            </a:r>
            <a:r>
              <a:rPr lang="et-EE" dirty="0" smtClean="0"/>
              <a:t> – iga periood on eraldi füsioloogilise treeningadaptsiooniga. Nt. aeroobne baasvastupidavus + lihasvastupidavus + madala intensiivsusega jalgpallitreeningud</a:t>
            </a:r>
          </a:p>
          <a:p>
            <a:pPr>
              <a:buFont typeface="Arial" charset="0"/>
              <a:buChar char="•"/>
            </a:pPr>
            <a:r>
              <a:rPr lang="et-EE" b="1" dirty="0" smtClean="0"/>
              <a:t>Progresseeruv</a:t>
            </a:r>
            <a:r>
              <a:rPr lang="et-EE" dirty="0" smtClean="0"/>
              <a:t> – kergemast raskemaks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b="1" dirty="0" smtClean="0"/>
              <a:t>Vigastuste ennetamine treeningprotsessi osana</a:t>
            </a:r>
            <a:endParaRPr lang="et-EE" b="1" dirty="0"/>
          </a:p>
        </p:txBody>
      </p:sp>
      <p:sp>
        <p:nvSpPr>
          <p:cNvPr id="3" name="Sisu kohatäide 2"/>
          <p:cNvSpPr>
            <a:spLocks noGrp="1"/>
          </p:cNvSpPr>
          <p:nvPr>
            <p:ph idx="1"/>
          </p:nvPr>
        </p:nvSpPr>
        <p:spPr/>
        <p:txBody>
          <a:bodyPr/>
          <a:lstStyle/>
          <a:p>
            <a:r>
              <a:rPr lang="et-EE" b="1" dirty="0" smtClean="0"/>
              <a:t>Vigastusi aitavad ennetada</a:t>
            </a:r>
            <a:r>
              <a:rPr lang="et-EE" dirty="0" smtClean="0"/>
              <a:t>:</a:t>
            </a:r>
          </a:p>
          <a:p>
            <a:pPr>
              <a:buFontTx/>
              <a:buChar char="-"/>
            </a:pPr>
            <a:r>
              <a:rPr lang="et-EE" dirty="0" smtClean="0"/>
              <a:t>Korralik soojendus ja lõdvestus</a:t>
            </a:r>
          </a:p>
          <a:p>
            <a:pPr>
              <a:buFontTx/>
              <a:buChar char="-"/>
            </a:pPr>
            <a:r>
              <a:rPr lang="et-EE" dirty="0" smtClean="0"/>
              <a:t>Üldfüüsilise vormi parandamine</a:t>
            </a:r>
          </a:p>
          <a:p>
            <a:pPr>
              <a:buFontTx/>
              <a:buChar char="-"/>
            </a:pPr>
            <a:r>
              <a:rPr lang="et-EE" dirty="0" smtClean="0"/>
              <a:t>Lihastasakaalu korrigeerimine</a:t>
            </a:r>
          </a:p>
          <a:p>
            <a:pPr>
              <a:buFontTx/>
              <a:buChar char="-"/>
            </a:pPr>
            <a:r>
              <a:rPr lang="et-EE" dirty="0" smtClean="0"/>
              <a:t>Kehatüve- ja tasakaaluharjutused</a:t>
            </a:r>
          </a:p>
          <a:p>
            <a:pPr>
              <a:buFontTx/>
              <a:buChar char="-"/>
            </a:pPr>
            <a:r>
              <a:rPr lang="et-EE" dirty="0" smtClean="0"/>
              <a:t>Painduvustreening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b="1" dirty="0" smtClean="0"/>
              <a:t>Soojendus</a:t>
            </a:r>
            <a:r>
              <a:rPr lang="et-EE" dirty="0" smtClean="0"/>
              <a:t> </a:t>
            </a:r>
            <a:endParaRPr lang="et-EE" dirty="0"/>
          </a:p>
        </p:txBody>
      </p:sp>
      <p:sp>
        <p:nvSpPr>
          <p:cNvPr id="3" name="Sisu kohatäide 2"/>
          <p:cNvSpPr>
            <a:spLocks noGrp="1"/>
          </p:cNvSpPr>
          <p:nvPr>
            <p:ph idx="1"/>
          </p:nvPr>
        </p:nvSpPr>
        <p:spPr/>
        <p:txBody>
          <a:bodyPr>
            <a:normAutofit fontScale="92500" lnSpcReduction="20000"/>
          </a:bodyPr>
          <a:lstStyle/>
          <a:p>
            <a:r>
              <a:rPr lang="et-EE" b="1" dirty="0" smtClean="0"/>
              <a:t>Passiivne soojendus </a:t>
            </a:r>
            <a:r>
              <a:rPr lang="et-EE" dirty="0" smtClean="0"/>
              <a:t>– kasutatakse peamiselt välist soojusallikat. Nt. soe vann või muu soojaallikas. Peamiselt rakendatakse vigastuste korral, kui aktiivne liigutamine ei ole soovituslik või sooritatav.</a:t>
            </a:r>
          </a:p>
          <a:p>
            <a:r>
              <a:rPr lang="et-EE" b="1" dirty="0" smtClean="0"/>
              <a:t>Aktiivne soojendus </a:t>
            </a:r>
            <a:r>
              <a:rPr lang="et-EE" dirty="0" smtClean="0"/>
              <a:t>– keha enda soojus. Aktiivne soojendus võib olla kas üldine, kus on liikumises kogu keha või spetsiifiline, kus keskendutakse ainult teatud lihasgrupile või kehapiirkonnale, mida hakatakse treenima.</a:t>
            </a:r>
          </a:p>
          <a:p>
            <a:r>
              <a:rPr lang="et-EE" dirty="0" smtClean="0"/>
              <a:t>Spordis kasutatakse peamiselt üldist soojendust!</a:t>
            </a:r>
            <a:endParaRPr lang="et-E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b="1" dirty="0" smtClean="0"/>
              <a:t>Soojenduse </a:t>
            </a:r>
            <a:r>
              <a:rPr lang="et-EE" b="1" dirty="0" err="1" smtClean="0"/>
              <a:t>eesmärk</a:t>
            </a:r>
            <a:r>
              <a:rPr lang="et-EE" dirty="0" err="1" smtClean="0"/>
              <a:t>…</a:t>
            </a:r>
            <a:endParaRPr lang="et-EE" dirty="0"/>
          </a:p>
        </p:txBody>
      </p:sp>
      <p:sp>
        <p:nvSpPr>
          <p:cNvPr id="3" name="Sisu kohatäide 2"/>
          <p:cNvSpPr>
            <a:spLocks noGrp="1"/>
          </p:cNvSpPr>
          <p:nvPr>
            <p:ph idx="1"/>
          </p:nvPr>
        </p:nvSpPr>
        <p:spPr/>
        <p:txBody>
          <a:bodyPr>
            <a:normAutofit fontScale="62500" lnSpcReduction="20000"/>
          </a:bodyPr>
          <a:lstStyle/>
          <a:p>
            <a:pPr>
              <a:buFont typeface="Arial" charset="0"/>
              <a:buChar char="•"/>
            </a:pPr>
            <a:r>
              <a:rPr lang="et-EE" b="1" dirty="0" smtClean="0"/>
              <a:t>Südame ja veresoonkonna ettevalmistus pingutuseks </a:t>
            </a:r>
            <a:r>
              <a:rPr lang="et-EE" dirty="0" smtClean="0"/>
              <a:t>– vältimaks südame- ja veresoonkonna ülekoormamist peab puhkepulsist üleminek kõrgemale pulsisagedusele olema sujuv. Soojendus parandab vereringet ja lihaste verevarustust.</a:t>
            </a:r>
          </a:p>
          <a:p>
            <a:pPr>
              <a:buFont typeface="Arial" charset="0"/>
              <a:buChar char="•"/>
            </a:pPr>
            <a:r>
              <a:rPr lang="et-EE" b="1" dirty="0" smtClean="0"/>
              <a:t>Lihaskoe- ja kehatemperatuuri tõstmine </a:t>
            </a:r>
            <a:r>
              <a:rPr lang="et-EE" dirty="0" smtClean="0"/>
              <a:t>– lihaskoe ja kehatemperatuuri tõustes paraneb lihaste: närviinnervatsioon, kontraktsiooni kiirus ja elastsus; vereringe ja hapniku transport ning vabanemine lihaskoes</a:t>
            </a:r>
          </a:p>
          <a:p>
            <a:pPr>
              <a:buFont typeface="Arial" charset="0"/>
              <a:buChar char="•"/>
            </a:pPr>
            <a:r>
              <a:rPr lang="et-EE" b="1" dirty="0" smtClean="0"/>
              <a:t>Ainevahetuse ja energiakasutuse efektiivsuse tõstmine </a:t>
            </a:r>
            <a:r>
              <a:rPr lang="et-EE" dirty="0" smtClean="0"/>
              <a:t>– ainevahetus sõltub pingutuse intensiivsusest ja südamelöögisagedusest. Kõrgel pulsil intensiivne anaeroobne töö kulutab kiiresti ära energiavarud ning tekib hapnikuvaegus ja jääkainete kuhjumine. Aktiivsuse lõppedes jätkub kehas aeroobne ainevahetus, mille käigus taastub energia ja vabanetakse kuhjunud jääkainetest. Soojenduse funktsiooniks on tekitada stabiilne töökeskkond. Soojenduse ja reaalse pingutuse vahel peab olema väike paus, mis võimaldab energiavarudel taastuda. See võimaldab säilitada organismi poolt tekitatud energiat pikemaks perioodiks.  </a:t>
            </a:r>
          </a:p>
          <a:p>
            <a:pPr>
              <a:buNone/>
            </a:pPr>
            <a:endParaRPr lang="et-EE"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a:t>
            </a:r>
            <a:endParaRPr lang="et-EE" dirty="0"/>
          </a:p>
        </p:txBody>
      </p:sp>
      <p:sp>
        <p:nvSpPr>
          <p:cNvPr id="3" name="Sisu kohatäide 2"/>
          <p:cNvSpPr>
            <a:spLocks noGrp="1"/>
          </p:cNvSpPr>
          <p:nvPr>
            <p:ph idx="1"/>
          </p:nvPr>
        </p:nvSpPr>
        <p:spPr/>
        <p:txBody>
          <a:bodyPr>
            <a:normAutofit fontScale="85000" lnSpcReduction="20000"/>
          </a:bodyPr>
          <a:lstStyle/>
          <a:p>
            <a:pPr>
              <a:buFont typeface="Arial" charset="0"/>
              <a:buChar char="•"/>
            </a:pPr>
            <a:r>
              <a:rPr lang="et-EE" b="1" dirty="0" err="1" smtClean="0"/>
              <a:t>Biomehhaniline</a:t>
            </a:r>
            <a:r>
              <a:rPr lang="et-EE" b="1" dirty="0" smtClean="0"/>
              <a:t> efekt </a:t>
            </a:r>
            <a:r>
              <a:rPr lang="et-EE" dirty="0" smtClean="0"/>
              <a:t>– soojenduse käigus suureneb lihaskoe elastsus, väheneb lihaste jäikus ja paranevad </a:t>
            </a:r>
            <a:r>
              <a:rPr lang="et-EE" dirty="0" err="1" smtClean="0"/>
              <a:t>proprioseptiivsed</a:t>
            </a:r>
            <a:r>
              <a:rPr lang="et-EE" dirty="0" smtClean="0"/>
              <a:t> võimed. Liigeste liikuvusulatus suureneb ja liigutuse efektiivsus kasvab nt. sammupikkus.</a:t>
            </a:r>
          </a:p>
          <a:p>
            <a:pPr>
              <a:buFont typeface="Arial" charset="0"/>
              <a:buChar char="•"/>
            </a:pPr>
            <a:r>
              <a:rPr lang="et-EE" b="1" dirty="0" smtClean="0"/>
              <a:t>Psühholoogiline efekt </a:t>
            </a:r>
            <a:r>
              <a:rPr lang="et-EE" dirty="0" smtClean="0"/>
              <a:t>– soojendus on võistlusmängu või treeningu peaproov. Soojendus valmistab mängijat psühholoogiliselt ette juhul, kui soojendus on spordi või treeninguspetsiifiline. Soojendus peab imiteerima eesolevat pingutust. Teine psühholoogiline efekt väljendub mängija erutatuse tasemest. Mängija tuleb viia mänguks vajalikule ärksuse tasemele sujuvalt. Liiga vähene ja liiga kõrge erutatus pärsivad sooritust</a:t>
            </a:r>
          </a:p>
          <a:p>
            <a:endParaRPr lang="et-EE"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b="1" dirty="0" smtClean="0"/>
              <a:t>Lõdvestus ja venitused</a:t>
            </a:r>
            <a:endParaRPr lang="et-EE" b="1" dirty="0"/>
          </a:p>
        </p:txBody>
      </p:sp>
      <p:sp>
        <p:nvSpPr>
          <p:cNvPr id="3" name="Sisu kohatäide 2"/>
          <p:cNvSpPr>
            <a:spLocks noGrp="1"/>
          </p:cNvSpPr>
          <p:nvPr>
            <p:ph idx="1"/>
          </p:nvPr>
        </p:nvSpPr>
        <p:spPr/>
        <p:txBody>
          <a:bodyPr/>
          <a:lstStyle/>
          <a:p>
            <a:r>
              <a:rPr lang="et-EE" dirty="0" smtClean="0"/>
              <a:t>Mängu või treeningujärgne kerge lõdvestus ja venitused aitavad vabaneda lihastesse pingutuse ajal kuhjunud jääkainetest.</a:t>
            </a:r>
          </a:p>
          <a:p>
            <a:r>
              <a:rPr lang="et-EE" dirty="0" smtClean="0"/>
              <a:t>Kerge sörk ja venitused aitavad vähendada lihasvalusid ja parandavad taastumist.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ööripäev">
  <a:themeElements>
    <a:clrScheme name="Pööripäev">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Pööripäev">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ööripäev">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271</TotalTime>
  <Words>866</Words>
  <Application>Microsoft Office PowerPoint</Application>
  <PresentationFormat>Ekraaniseanss (4:3)</PresentationFormat>
  <Paragraphs>93</Paragraphs>
  <Slides>16</Slides>
  <Notes>0</Notes>
  <HiddenSlides>0</HiddenSlides>
  <MMClips>0</MMClips>
  <ScaleCrop>false</ScaleCrop>
  <HeadingPairs>
    <vt:vector size="4" baseType="variant">
      <vt:variant>
        <vt:lpstr>Kujundus</vt:lpstr>
      </vt:variant>
      <vt:variant>
        <vt:i4>1</vt:i4>
      </vt:variant>
      <vt:variant>
        <vt:lpstr>Slaiditiitlid</vt:lpstr>
      </vt:variant>
      <vt:variant>
        <vt:i4>16</vt:i4>
      </vt:variant>
    </vt:vector>
  </HeadingPairs>
  <TitlesOfParts>
    <vt:vector size="17" baseType="lpstr">
      <vt:lpstr>Pööripäev</vt:lpstr>
      <vt:lpstr>Vigastuste ennetamine</vt:lpstr>
      <vt:lpstr>Vigastuste ennetamine</vt:lpstr>
      <vt:lpstr>Riskifaktorid </vt:lpstr>
      <vt:lpstr>Treeningprotsessi ülesehitus</vt:lpstr>
      <vt:lpstr>Vigastuste ennetamine treeningprotsessi osana</vt:lpstr>
      <vt:lpstr>Soojendus </vt:lpstr>
      <vt:lpstr>Soojenduse eesmärk…</vt:lpstr>
      <vt:lpstr>…</vt:lpstr>
      <vt:lpstr>Lõdvestus ja venitused</vt:lpstr>
      <vt:lpstr>Üldfüüsilised (ÜFT) treeningud (Fitness)</vt:lpstr>
      <vt:lpstr>ÜFT komponendid</vt:lpstr>
      <vt:lpstr>Lihastasakaal</vt:lpstr>
      <vt:lpstr>Kehatüve treening</vt:lpstr>
      <vt:lpstr>Proprioseptiivne treening</vt:lpstr>
      <vt:lpstr>Painduvustreeningud</vt:lpstr>
      <vt:lpstr>Kokkuvõte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Vigastuste ennetamine läbi treeningprotsessi!</dc:title>
  <dc:creator>kasutaja</dc:creator>
  <cp:lastModifiedBy>kasutaja</cp:lastModifiedBy>
  <cp:revision>25</cp:revision>
  <dcterms:created xsi:type="dcterms:W3CDTF">2010-12-17T08:39:17Z</dcterms:created>
  <dcterms:modified xsi:type="dcterms:W3CDTF">2011-01-13T13:57:50Z</dcterms:modified>
</cp:coreProperties>
</file>